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68" r:id="rId2"/>
    <p:sldId id="267" r:id="rId3"/>
    <p:sldId id="259" r:id="rId4"/>
    <p:sldId id="269" r:id="rId5"/>
    <p:sldId id="270" r:id="rId6"/>
    <p:sldId id="271" r:id="rId7"/>
    <p:sldId id="273" r:id="rId8"/>
    <p:sldId id="272" r:id="rId9"/>
  </p:sldIdLst>
  <p:sldSz cx="9144000" cy="6858000" type="screen4x3"/>
  <p:notesSz cx="6858000" cy="9144000"/>
  <p:defaultTextStyle>
    <a:defPPr>
      <a:defRPr lang="ca-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874" autoAdjust="0"/>
    <p:restoredTop sz="94659"/>
  </p:normalViewPr>
  <p:slideViewPr>
    <p:cSldViewPr>
      <p:cViewPr varScale="1">
        <p:scale>
          <a:sx n="110" d="100"/>
          <a:sy n="110" d="100"/>
        </p:scale>
        <p:origin x="1592" y="1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542016-DE87-D843-A79C-1568DBC1DD79}" type="datetimeFigureOut">
              <a:rPr lang="it-IT" smtClean="0"/>
              <a:t>07/08/24</a:t>
            </a:fld>
            <a:endParaRPr lang="it-IT"/>
          </a:p>
        </p:txBody>
      </p:sp>
      <p:sp>
        <p:nvSpPr>
          <p:cNvPr id="4" name="Segnaposto immagin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0F26CA-DCEE-9540-A67F-68C657AB35C2}" type="slidenum">
              <a:rPr lang="it-IT" smtClean="0"/>
              <a:t>‹N›</a:t>
            </a:fld>
            <a:endParaRPr lang="it-IT"/>
          </a:p>
        </p:txBody>
      </p:sp>
    </p:spTree>
    <p:extLst>
      <p:ext uri="{BB962C8B-B14F-4D97-AF65-F5344CB8AC3E}">
        <p14:creationId xmlns:p14="http://schemas.microsoft.com/office/powerpoint/2010/main" val="3691345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CA0F26CA-DCEE-9540-A67F-68C657AB35C2}" type="slidenum">
              <a:rPr lang="it-IT" smtClean="0"/>
              <a:t>3</a:t>
            </a:fld>
            <a:endParaRPr lang="it-IT"/>
          </a:p>
        </p:txBody>
      </p:sp>
    </p:spTree>
    <p:extLst>
      <p:ext uri="{BB962C8B-B14F-4D97-AF65-F5344CB8AC3E}">
        <p14:creationId xmlns:p14="http://schemas.microsoft.com/office/powerpoint/2010/main" val="15999109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CA0F26CA-DCEE-9540-A67F-68C657AB35C2}" type="slidenum">
              <a:rPr lang="it-IT" smtClean="0"/>
              <a:t>4</a:t>
            </a:fld>
            <a:endParaRPr lang="it-IT"/>
          </a:p>
        </p:txBody>
      </p:sp>
    </p:spTree>
    <p:extLst>
      <p:ext uri="{BB962C8B-B14F-4D97-AF65-F5344CB8AC3E}">
        <p14:creationId xmlns:p14="http://schemas.microsoft.com/office/powerpoint/2010/main" val="40822738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ol">
    <p:spTree>
      <p:nvGrpSpPr>
        <p:cNvPr id="1" name=""/>
        <p:cNvGrpSpPr/>
        <p:nvPr/>
      </p:nvGrpSpPr>
      <p:grpSpPr>
        <a:xfrm>
          <a:off x="0" y="0"/>
          <a:ext cx="0" cy="0"/>
          <a:chOff x="0" y="0"/>
          <a:chExt cx="0" cy="0"/>
        </a:xfrm>
      </p:grpSpPr>
      <p:sp>
        <p:nvSpPr>
          <p:cNvPr id="2" name="Títol 1"/>
          <p:cNvSpPr>
            <a:spLocks noGrp="1"/>
          </p:cNvSpPr>
          <p:nvPr>
            <p:ph type="ctrTitle"/>
          </p:nvPr>
        </p:nvSpPr>
        <p:spPr>
          <a:xfrm>
            <a:off x="685800" y="2130425"/>
            <a:ext cx="7772400" cy="1470025"/>
          </a:xfrm>
        </p:spPr>
        <p:txBody>
          <a:bodyPr/>
          <a:lstStyle/>
          <a:p>
            <a:r>
              <a:rPr lang="ca-ES"/>
              <a:t>Feu clic aquí per editar l'estil</a:t>
            </a:r>
          </a:p>
        </p:txBody>
      </p:sp>
      <p:sp>
        <p:nvSpPr>
          <p:cNvPr id="3" name="Subtíto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a-ES"/>
              <a:t>Feu clic aquí per editar l'estil de subtítols del patró.</a:t>
            </a:r>
          </a:p>
        </p:txBody>
      </p:sp>
      <p:sp>
        <p:nvSpPr>
          <p:cNvPr id="4" name="Contenidor de data 3"/>
          <p:cNvSpPr>
            <a:spLocks noGrp="1"/>
          </p:cNvSpPr>
          <p:nvPr>
            <p:ph type="dt" sz="half" idx="10"/>
          </p:nvPr>
        </p:nvSpPr>
        <p:spPr/>
        <p:txBody>
          <a:bodyPr/>
          <a:lstStyle/>
          <a:p>
            <a:fld id="{510F4C5B-927C-41BB-8371-46C445D7152F}" type="datetimeFigureOut">
              <a:rPr lang="ca-ES" smtClean="0"/>
              <a:t>7/8/24</a:t>
            </a:fld>
            <a:endParaRPr lang="ca-ES"/>
          </a:p>
        </p:txBody>
      </p:sp>
      <p:sp>
        <p:nvSpPr>
          <p:cNvPr id="5" name="Contenidor de peu de pàgina 4"/>
          <p:cNvSpPr>
            <a:spLocks noGrp="1"/>
          </p:cNvSpPr>
          <p:nvPr>
            <p:ph type="ftr" sz="quarter" idx="11"/>
          </p:nvPr>
        </p:nvSpPr>
        <p:spPr/>
        <p:txBody>
          <a:bodyPr/>
          <a:lstStyle/>
          <a:p>
            <a:endParaRPr lang="ca-ES"/>
          </a:p>
        </p:txBody>
      </p:sp>
      <p:sp>
        <p:nvSpPr>
          <p:cNvPr id="6" name="Contenidor de número de diapositiva 5"/>
          <p:cNvSpPr>
            <a:spLocks noGrp="1"/>
          </p:cNvSpPr>
          <p:nvPr>
            <p:ph type="sldNum" sz="quarter" idx="12"/>
          </p:nvPr>
        </p:nvSpPr>
        <p:spPr/>
        <p:txBody>
          <a:bodyPr/>
          <a:lstStyle/>
          <a:p>
            <a:fld id="{4460A41E-D55D-4ADA-AFF4-6A25802E41A7}" type="slidenum">
              <a:rPr lang="ca-ES" smtClean="0"/>
              <a:t>‹N›</a:t>
            </a:fld>
            <a:endParaRPr lang="ca-ES"/>
          </a:p>
        </p:txBody>
      </p:sp>
    </p:spTree>
    <p:extLst>
      <p:ext uri="{BB962C8B-B14F-4D97-AF65-F5344CB8AC3E}">
        <p14:creationId xmlns:p14="http://schemas.microsoft.com/office/powerpoint/2010/main" val="1647942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ol i objectes">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a:t>Feu clic aquí per editar l'estil</a:t>
            </a:r>
          </a:p>
        </p:txBody>
      </p:sp>
      <p:sp>
        <p:nvSpPr>
          <p:cNvPr id="3" name="Contenidor de contingut 2"/>
          <p:cNvSpPr>
            <a:spLocks noGrp="1"/>
          </p:cNvSpPr>
          <p:nvPr>
            <p:ph idx="1"/>
          </p:nvPr>
        </p:nvSpPr>
        <p:spPr/>
        <p:txBody>
          <a:bodyPr/>
          <a:lstStyle/>
          <a:p>
            <a:pPr lvl="0"/>
            <a:r>
              <a:rPr lang="ca-ES"/>
              <a:t>Feu clic aquí per editar estils</a:t>
            </a:r>
          </a:p>
          <a:p>
            <a:pPr lvl="1"/>
            <a:r>
              <a:rPr lang="ca-ES"/>
              <a:t>Segon nivell</a:t>
            </a:r>
          </a:p>
          <a:p>
            <a:pPr lvl="2"/>
            <a:r>
              <a:rPr lang="ca-ES"/>
              <a:t>Tercer nivell</a:t>
            </a:r>
          </a:p>
          <a:p>
            <a:pPr lvl="3"/>
            <a:r>
              <a:rPr lang="ca-ES"/>
              <a:t>Quart nivell</a:t>
            </a:r>
          </a:p>
          <a:p>
            <a:pPr lvl="4"/>
            <a:r>
              <a:rPr lang="ca-ES"/>
              <a:t>Cinquè nivell</a:t>
            </a:r>
          </a:p>
        </p:txBody>
      </p:sp>
      <p:sp>
        <p:nvSpPr>
          <p:cNvPr id="4" name="Contenidor de data 3"/>
          <p:cNvSpPr>
            <a:spLocks noGrp="1"/>
          </p:cNvSpPr>
          <p:nvPr>
            <p:ph type="dt" sz="half" idx="10"/>
          </p:nvPr>
        </p:nvSpPr>
        <p:spPr/>
        <p:txBody>
          <a:bodyPr/>
          <a:lstStyle/>
          <a:p>
            <a:fld id="{510F4C5B-927C-41BB-8371-46C445D7152F}" type="datetimeFigureOut">
              <a:rPr lang="ca-ES" smtClean="0"/>
              <a:t>7/8/24</a:t>
            </a:fld>
            <a:endParaRPr lang="ca-ES"/>
          </a:p>
        </p:txBody>
      </p:sp>
      <p:sp>
        <p:nvSpPr>
          <p:cNvPr id="5" name="Contenidor de peu de pàgina 4"/>
          <p:cNvSpPr>
            <a:spLocks noGrp="1"/>
          </p:cNvSpPr>
          <p:nvPr>
            <p:ph type="ftr" sz="quarter" idx="11"/>
          </p:nvPr>
        </p:nvSpPr>
        <p:spPr/>
        <p:txBody>
          <a:bodyPr/>
          <a:lstStyle/>
          <a:p>
            <a:endParaRPr lang="ca-ES"/>
          </a:p>
        </p:txBody>
      </p:sp>
      <p:sp>
        <p:nvSpPr>
          <p:cNvPr id="6" name="Contenidor de número de diapositiva 5"/>
          <p:cNvSpPr>
            <a:spLocks noGrp="1"/>
          </p:cNvSpPr>
          <p:nvPr>
            <p:ph type="sldNum" sz="quarter" idx="12"/>
          </p:nvPr>
        </p:nvSpPr>
        <p:spPr/>
        <p:txBody>
          <a:bodyPr/>
          <a:lstStyle/>
          <a:p>
            <a:fld id="{4460A41E-D55D-4ADA-AFF4-6A25802E41A7}" type="slidenum">
              <a:rPr lang="ca-ES" smtClean="0"/>
              <a:t>‹N›</a:t>
            </a:fld>
            <a:endParaRPr lang="ca-ES"/>
          </a:p>
        </p:txBody>
      </p:sp>
    </p:spTree>
    <p:extLst>
      <p:ext uri="{BB962C8B-B14F-4D97-AF65-F5344CB8AC3E}">
        <p14:creationId xmlns:p14="http://schemas.microsoft.com/office/powerpoint/2010/main" val="3072691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pçalera de la secció">
    <p:spTree>
      <p:nvGrpSpPr>
        <p:cNvPr id="1" name=""/>
        <p:cNvGrpSpPr/>
        <p:nvPr/>
      </p:nvGrpSpPr>
      <p:grpSpPr>
        <a:xfrm>
          <a:off x="0" y="0"/>
          <a:ext cx="0" cy="0"/>
          <a:chOff x="0" y="0"/>
          <a:chExt cx="0" cy="0"/>
        </a:xfrm>
      </p:grpSpPr>
      <p:sp>
        <p:nvSpPr>
          <p:cNvPr id="2" name="Títol 1"/>
          <p:cNvSpPr>
            <a:spLocks noGrp="1"/>
          </p:cNvSpPr>
          <p:nvPr>
            <p:ph type="title"/>
          </p:nvPr>
        </p:nvSpPr>
        <p:spPr>
          <a:xfrm>
            <a:off x="722313" y="4406900"/>
            <a:ext cx="7772400" cy="1362075"/>
          </a:xfrm>
        </p:spPr>
        <p:txBody>
          <a:bodyPr anchor="t"/>
          <a:lstStyle>
            <a:lvl1pPr algn="l">
              <a:defRPr sz="4000" b="1" cap="all"/>
            </a:lvl1pPr>
          </a:lstStyle>
          <a:p>
            <a:r>
              <a:rPr lang="ca-ES"/>
              <a:t>Feu clic aquí per editar l'estil</a:t>
            </a:r>
          </a:p>
        </p:txBody>
      </p:sp>
      <p:sp>
        <p:nvSpPr>
          <p:cNvPr id="3" name="Contenidor de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a-ES"/>
              <a:t>Feu clic aquí per editar estils</a:t>
            </a:r>
          </a:p>
        </p:txBody>
      </p:sp>
      <p:sp>
        <p:nvSpPr>
          <p:cNvPr id="4" name="Contenidor de data 3"/>
          <p:cNvSpPr>
            <a:spLocks noGrp="1"/>
          </p:cNvSpPr>
          <p:nvPr>
            <p:ph type="dt" sz="half" idx="10"/>
          </p:nvPr>
        </p:nvSpPr>
        <p:spPr/>
        <p:txBody>
          <a:bodyPr/>
          <a:lstStyle/>
          <a:p>
            <a:fld id="{510F4C5B-927C-41BB-8371-46C445D7152F}" type="datetimeFigureOut">
              <a:rPr lang="ca-ES" smtClean="0"/>
              <a:t>7/8/24</a:t>
            </a:fld>
            <a:endParaRPr lang="ca-ES"/>
          </a:p>
        </p:txBody>
      </p:sp>
      <p:sp>
        <p:nvSpPr>
          <p:cNvPr id="5" name="Contenidor de peu de pàgina 4"/>
          <p:cNvSpPr>
            <a:spLocks noGrp="1"/>
          </p:cNvSpPr>
          <p:nvPr>
            <p:ph type="ftr" sz="quarter" idx="11"/>
          </p:nvPr>
        </p:nvSpPr>
        <p:spPr/>
        <p:txBody>
          <a:bodyPr/>
          <a:lstStyle/>
          <a:p>
            <a:endParaRPr lang="ca-ES"/>
          </a:p>
        </p:txBody>
      </p:sp>
      <p:sp>
        <p:nvSpPr>
          <p:cNvPr id="6" name="Contenidor de número de diapositiva 5"/>
          <p:cNvSpPr>
            <a:spLocks noGrp="1"/>
          </p:cNvSpPr>
          <p:nvPr>
            <p:ph type="sldNum" sz="quarter" idx="12"/>
          </p:nvPr>
        </p:nvSpPr>
        <p:spPr/>
        <p:txBody>
          <a:bodyPr/>
          <a:lstStyle/>
          <a:p>
            <a:fld id="{4460A41E-D55D-4ADA-AFF4-6A25802E41A7}" type="slidenum">
              <a:rPr lang="ca-ES" smtClean="0"/>
              <a:t>‹N›</a:t>
            </a:fld>
            <a:endParaRPr lang="ca-ES"/>
          </a:p>
        </p:txBody>
      </p:sp>
    </p:spTree>
    <p:extLst>
      <p:ext uri="{BB962C8B-B14F-4D97-AF65-F5344CB8AC3E}">
        <p14:creationId xmlns:p14="http://schemas.microsoft.com/office/powerpoint/2010/main" val="4104653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ctes">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a:t>Feu clic aquí per editar l'estil</a:t>
            </a:r>
          </a:p>
        </p:txBody>
      </p:sp>
      <p:sp>
        <p:nvSpPr>
          <p:cNvPr id="3" name="Contenidor de contingut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a-ES"/>
              <a:t>Feu clic aquí per editar estils</a:t>
            </a:r>
          </a:p>
          <a:p>
            <a:pPr lvl="1"/>
            <a:r>
              <a:rPr lang="ca-ES"/>
              <a:t>Segon nivell</a:t>
            </a:r>
          </a:p>
          <a:p>
            <a:pPr lvl="2"/>
            <a:r>
              <a:rPr lang="ca-ES"/>
              <a:t>Tercer nivell</a:t>
            </a:r>
          </a:p>
          <a:p>
            <a:pPr lvl="3"/>
            <a:r>
              <a:rPr lang="ca-ES"/>
              <a:t>Quart nivell</a:t>
            </a:r>
          </a:p>
          <a:p>
            <a:pPr lvl="4"/>
            <a:r>
              <a:rPr lang="ca-ES"/>
              <a:t>Cinquè nivell</a:t>
            </a:r>
          </a:p>
        </p:txBody>
      </p:sp>
      <p:sp>
        <p:nvSpPr>
          <p:cNvPr id="4" name="Contenidor de contingut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a-ES"/>
              <a:t>Feu clic aquí per editar estils</a:t>
            </a:r>
          </a:p>
          <a:p>
            <a:pPr lvl="1"/>
            <a:r>
              <a:rPr lang="ca-ES"/>
              <a:t>Segon nivell</a:t>
            </a:r>
          </a:p>
          <a:p>
            <a:pPr lvl="2"/>
            <a:r>
              <a:rPr lang="ca-ES"/>
              <a:t>Tercer nivell</a:t>
            </a:r>
          </a:p>
          <a:p>
            <a:pPr lvl="3"/>
            <a:r>
              <a:rPr lang="ca-ES"/>
              <a:t>Quart nivell</a:t>
            </a:r>
          </a:p>
          <a:p>
            <a:pPr lvl="4"/>
            <a:r>
              <a:rPr lang="ca-ES"/>
              <a:t>Cinquè nivell</a:t>
            </a:r>
          </a:p>
        </p:txBody>
      </p:sp>
      <p:sp>
        <p:nvSpPr>
          <p:cNvPr id="5" name="Contenidor de data 4"/>
          <p:cNvSpPr>
            <a:spLocks noGrp="1"/>
          </p:cNvSpPr>
          <p:nvPr>
            <p:ph type="dt" sz="half" idx="10"/>
          </p:nvPr>
        </p:nvSpPr>
        <p:spPr/>
        <p:txBody>
          <a:bodyPr/>
          <a:lstStyle/>
          <a:p>
            <a:fld id="{510F4C5B-927C-41BB-8371-46C445D7152F}" type="datetimeFigureOut">
              <a:rPr lang="ca-ES" smtClean="0"/>
              <a:t>7/8/24</a:t>
            </a:fld>
            <a:endParaRPr lang="ca-ES"/>
          </a:p>
        </p:txBody>
      </p:sp>
      <p:sp>
        <p:nvSpPr>
          <p:cNvPr id="6" name="Contenidor de peu de pàgina 5"/>
          <p:cNvSpPr>
            <a:spLocks noGrp="1"/>
          </p:cNvSpPr>
          <p:nvPr>
            <p:ph type="ftr" sz="quarter" idx="11"/>
          </p:nvPr>
        </p:nvSpPr>
        <p:spPr/>
        <p:txBody>
          <a:bodyPr/>
          <a:lstStyle/>
          <a:p>
            <a:endParaRPr lang="ca-ES"/>
          </a:p>
        </p:txBody>
      </p:sp>
      <p:sp>
        <p:nvSpPr>
          <p:cNvPr id="7" name="Contenidor de número de diapositiva 6"/>
          <p:cNvSpPr>
            <a:spLocks noGrp="1"/>
          </p:cNvSpPr>
          <p:nvPr>
            <p:ph type="sldNum" sz="quarter" idx="12"/>
          </p:nvPr>
        </p:nvSpPr>
        <p:spPr/>
        <p:txBody>
          <a:bodyPr/>
          <a:lstStyle/>
          <a:p>
            <a:fld id="{4460A41E-D55D-4ADA-AFF4-6A25802E41A7}" type="slidenum">
              <a:rPr lang="ca-ES" smtClean="0"/>
              <a:t>‹N›</a:t>
            </a:fld>
            <a:endParaRPr lang="ca-ES"/>
          </a:p>
        </p:txBody>
      </p:sp>
    </p:spTree>
    <p:extLst>
      <p:ext uri="{BB962C8B-B14F-4D97-AF65-F5344CB8AC3E}">
        <p14:creationId xmlns:p14="http://schemas.microsoft.com/office/powerpoint/2010/main" val="3709137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lvl1pPr>
              <a:defRPr/>
            </a:lvl1pPr>
          </a:lstStyle>
          <a:p>
            <a:r>
              <a:rPr lang="ca-ES"/>
              <a:t>Feu clic aquí per editar l'estil</a:t>
            </a:r>
          </a:p>
        </p:txBody>
      </p:sp>
      <p:sp>
        <p:nvSpPr>
          <p:cNvPr id="3" name="Contenidor de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a-ES"/>
              <a:t>Feu clic aquí per editar estils</a:t>
            </a:r>
          </a:p>
        </p:txBody>
      </p:sp>
      <p:sp>
        <p:nvSpPr>
          <p:cNvPr id="4" name="Contenidor de contingut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a-ES"/>
              <a:t>Feu clic aquí per editar estils</a:t>
            </a:r>
          </a:p>
          <a:p>
            <a:pPr lvl="1"/>
            <a:r>
              <a:rPr lang="ca-ES"/>
              <a:t>Segon nivell</a:t>
            </a:r>
          </a:p>
          <a:p>
            <a:pPr lvl="2"/>
            <a:r>
              <a:rPr lang="ca-ES"/>
              <a:t>Tercer nivell</a:t>
            </a:r>
          </a:p>
          <a:p>
            <a:pPr lvl="3"/>
            <a:r>
              <a:rPr lang="ca-ES"/>
              <a:t>Quart nivell</a:t>
            </a:r>
          </a:p>
          <a:p>
            <a:pPr lvl="4"/>
            <a:r>
              <a:rPr lang="ca-ES"/>
              <a:t>Cinquè nivell</a:t>
            </a:r>
          </a:p>
        </p:txBody>
      </p:sp>
      <p:sp>
        <p:nvSpPr>
          <p:cNvPr id="5" name="Contenidor de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a-ES"/>
              <a:t>Feu clic aquí per editar estils</a:t>
            </a:r>
          </a:p>
        </p:txBody>
      </p:sp>
      <p:sp>
        <p:nvSpPr>
          <p:cNvPr id="6" name="Contenidor de contingut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a-ES"/>
              <a:t>Feu clic aquí per editar estils</a:t>
            </a:r>
          </a:p>
          <a:p>
            <a:pPr lvl="1"/>
            <a:r>
              <a:rPr lang="ca-ES"/>
              <a:t>Segon nivell</a:t>
            </a:r>
          </a:p>
          <a:p>
            <a:pPr lvl="2"/>
            <a:r>
              <a:rPr lang="ca-ES"/>
              <a:t>Tercer nivell</a:t>
            </a:r>
          </a:p>
          <a:p>
            <a:pPr lvl="3"/>
            <a:r>
              <a:rPr lang="ca-ES"/>
              <a:t>Quart nivell</a:t>
            </a:r>
          </a:p>
          <a:p>
            <a:pPr lvl="4"/>
            <a:r>
              <a:rPr lang="ca-ES"/>
              <a:t>Cinquè nivell</a:t>
            </a:r>
          </a:p>
        </p:txBody>
      </p:sp>
      <p:sp>
        <p:nvSpPr>
          <p:cNvPr id="7" name="Contenidor de data 6"/>
          <p:cNvSpPr>
            <a:spLocks noGrp="1"/>
          </p:cNvSpPr>
          <p:nvPr>
            <p:ph type="dt" sz="half" idx="10"/>
          </p:nvPr>
        </p:nvSpPr>
        <p:spPr/>
        <p:txBody>
          <a:bodyPr/>
          <a:lstStyle/>
          <a:p>
            <a:fld id="{510F4C5B-927C-41BB-8371-46C445D7152F}" type="datetimeFigureOut">
              <a:rPr lang="ca-ES" smtClean="0"/>
              <a:t>7/8/24</a:t>
            </a:fld>
            <a:endParaRPr lang="ca-ES"/>
          </a:p>
        </p:txBody>
      </p:sp>
      <p:sp>
        <p:nvSpPr>
          <p:cNvPr id="8" name="Contenidor de peu de pàgina 7"/>
          <p:cNvSpPr>
            <a:spLocks noGrp="1"/>
          </p:cNvSpPr>
          <p:nvPr>
            <p:ph type="ftr" sz="quarter" idx="11"/>
          </p:nvPr>
        </p:nvSpPr>
        <p:spPr/>
        <p:txBody>
          <a:bodyPr/>
          <a:lstStyle/>
          <a:p>
            <a:endParaRPr lang="ca-ES"/>
          </a:p>
        </p:txBody>
      </p:sp>
      <p:sp>
        <p:nvSpPr>
          <p:cNvPr id="9" name="Contenidor de número de diapositiva 8"/>
          <p:cNvSpPr>
            <a:spLocks noGrp="1"/>
          </p:cNvSpPr>
          <p:nvPr>
            <p:ph type="sldNum" sz="quarter" idx="12"/>
          </p:nvPr>
        </p:nvSpPr>
        <p:spPr/>
        <p:txBody>
          <a:bodyPr/>
          <a:lstStyle/>
          <a:p>
            <a:fld id="{4460A41E-D55D-4ADA-AFF4-6A25802E41A7}" type="slidenum">
              <a:rPr lang="ca-ES" smtClean="0"/>
              <a:t>‹N›</a:t>
            </a:fld>
            <a:endParaRPr lang="ca-ES"/>
          </a:p>
        </p:txBody>
      </p:sp>
    </p:spTree>
    <p:extLst>
      <p:ext uri="{BB962C8B-B14F-4D97-AF65-F5344CB8AC3E}">
        <p14:creationId xmlns:p14="http://schemas.microsoft.com/office/powerpoint/2010/main" val="35906408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omés títol">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a:t>Feu clic aquí per editar l'estil</a:t>
            </a:r>
          </a:p>
        </p:txBody>
      </p:sp>
      <p:sp>
        <p:nvSpPr>
          <p:cNvPr id="3" name="Contenidor de data 2"/>
          <p:cNvSpPr>
            <a:spLocks noGrp="1"/>
          </p:cNvSpPr>
          <p:nvPr>
            <p:ph type="dt" sz="half" idx="10"/>
          </p:nvPr>
        </p:nvSpPr>
        <p:spPr/>
        <p:txBody>
          <a:bodyPr/>
          <a:lstStyle/>
          <a:p>
            <a:fld id="{510F4C5B-927C-41BB-8371-46C445D7152F}" type="datetimeFigureOut">
              <a:rPr lang="ca-ES" smtClean="0"/>
              <a:t>7/8/24</a:t>
            </a:fld>
            <a:endParaRPr lang="ca-ES"/>
          </a:p>
        </p:txBody>
      </p:sp>
      <p:sp>
        <p:nvSpPr>
          <p:cNvPr id="4" name="Contenidor de peu de pàgina 3"/>
          <p:cNvSpPr>
            <a:spLocks noGrp="1"/>
          </p:cNvSpPr>
          <p:nvPr>
            <p:ph type="ftr" sz="quarter" idx="11"/>
          </p:nvPr>
        </p:nvSpPr>
        <p:spPr/>
        <p:txBody>
          <a:bodyPr/>
          <a:lstStyle/>
          <a:p>
            <a:endParaRPr lang="ca-ES"/>
          </a:p>
        </p:txBody>
      </p:sp>
      <p:sp>
        <p:nvSpPr>
          <p:cNvPr id="5" name="Contenidor de número de diapositiva 4"/>
          <p:cNvSpPr>
            <a:spLocks noGrp="1"/>
          </p:cNvSpPr>
          <p:nvPr>
            <p:ph type="sldNum" sz="quarter" idx="12"/>
          </p:nvPr>
        </p:nvSpPr>
        <p:spPr/>
        <p:txBody>
          <a:bodyPr/>
          <a:lstStyle/>
          <a:p>
            <a:fld id="{4460A41E-D55D-4ADA-AFF4-6A25802E41A7}" type="slidenum">
              <a:rPr lang="ca-ES" smtClean="0"/>
              <a:t>‹N›</a:t>
            </a:fld>
            <a:endParaRPr lang="ca-ES"/>
          </a:p>
        </p:txBody>
      </p:sp>
    </p:spTree>
    <p:extLst>
      <p:ext uri="{BB962C8B-B14F-4D97-AF65-F5344CB8AC3E}">
        <p14:creationId xmlns:p14="http://schemas.microsoft.com/office/powerpoint/2010/main" val="3356610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
    <p:spTree>
      <p:nvGrpSpPr>
        <p:cNvPr id="1" name=""/>
        <p:cNvGrpSpPr/>
        <p:nvPr/>
      </p:nvGrpSpPr>
      <p:grpSpPr>
        <a:xfrm>
          <a:off x="0" y="0"/>
          <a:ext cx="0" cy="0"/>
          <a:chOff x="0" y="0"/>
          <a:chExt cx="0" cy="0"/>
        </a:xfrm>
      </p:grpSpPr>
      <p:sp>
        <p:nvSpPr>
          <p:cNvPr id="2" name="Contenidor de data 1"/>
          <p:cNvSpPr>
            <a:spLocks noGrp="1"/>
          </p:cNvSpPr>
          <p:nvPr>
            <p:ph type="dt" sz="half" idx="10"/>
          </p:nvPr>
        </p:nvSpPr>
        <p:spPr/>
        <p:txBody>
          <a:bodyPr/>
          <a:lstStyle/>
          <a:p>
            <a:fld id="{510F4C5B-927C-41BB-8371-46C445D7152F}" type="datetimeFigureOut">
              <a:rPr lang="ca-ES" smtClean="0"/>
              <a:t>7/8/24</a:t>
            </a:fld>
            <a:endParaRPr lang="ca-ES"/>
          </a:p>
        </p:txBody>
      </p:sp>
      <p:sp>
        <p:nvSpPr>
          <p:cNvPr id="3" name="Contenidor de peu de pàgina 2"/>
          <p:cNvSpPr>
            <a:spLocks noGrp="1"/>
          </p:cNvSpPr>
          <p:nvPr>
            <p:ph type="ftr" sz="quarter" idx="11"/>
          </p:nvPr>
        </p:nvSpPr>
        <p:spPr/>
        <p:txBody>
          <a:bodyPr/>
          <a:lstStyle/>
          <a:p>
            <a:endParaRPr lang="ca-ES"/>
          </a:p>
        </p:txBody>
      </p:sp>
      <p:sp>
        <p:nvSpPr>
          <p:cNvPr id="4" name="Contenidor de número de diapositiva 3"/>
          <p:cNvSpPr>
            <a:spLocks noGrp="1"/>
          </p:cNvSpPr>
          <p:nvPr>
            <p:ph type="sldNum" sz="quarter" idx="12"/>
          </p:nvPr>
        </p:nvSpPr>
        <p:spPr/>
        <p:txBody>
          <a:bodyPr/>
          <a:lstStyle/>
          <a:p>
            <a:fld id="{4460A41E-D55D-4ADA-AFF4-6A25802E41A7}" type="slidenum">
              <a:rPr lang="ca-ES" smtClean="0"/>
              <a:t>‹N›</a:t>
            </a:fld>
            <a:endParaRPr lang="ca-ES"/>
          </a:p>
        </p:txBody>
      </p:sp>
    </p:spTree>
    <p:extLst>
      <p:ext uri="{BB962C8B-B14F-4D97-AF65-F5344CB8AC3E}">
        <p14:creationId xmlns:p14="http://schemas.microsoft.com/office/powerpoint/2010/main" val="3229120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ingut amb llegenda">
    <p:spTree>
      <p:nvGrpSpPr>
        <p:cNvPr id="1" name=""/>
        <p:cNvGrpSpPr/>
        <p:nvPr/>
      </p:nvGrpSpPr>
      <p:grpSpPr>
        <a:xfrm>
          <a:off x="0" y="0"/>
          <a:ext cx="0" cy="0"/>
          <a:chOff x="0" y="0"/>
          <a:chExt cx="0" cy="0"/>
        </a:xfrm>
      </p:grpSpPr>
      <p:sp>
        <p:nvSpPr>
          <p:cNvPr id="2" name="Títol 1"/>
          <p:cNvSpPr>
            <a:spLocks noGrp="1"/>
          </p:cNvSpPr>
          <p:nvPr>
            <p:ph type="title"/>
          </p:nvPr>
        </p:nvSpPr>
        <p:spPr>
          <a:xfrm>
            <a:off x="457200" y="273050"/>
            <a:ext cx="3008313" cy="1162050"/>
          </a:xfrm>
        </p:spPr>
        <p:txBody>
          <a:bodyPr anchor="b"/>
          <a:lstStyle>
            <a:lvl1pPr algn="l">
              <a:defRPr sz="2000" b="1"/>
            </a:lvl1pPr>
          </a:lstStyle>
          <a:p>
            <a:r>
              <a:rPr lang="ca-ES"/>
              <a:t>Feu clic aquí per editar l'estil</a:t>
            </a:r>
          </a:p>
        </p:txBody>
      </p:sp>
      <p:sp>
        <p:nvSpPr>
          <p:cNvPr id="3" name="Contenidor de contingut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a-ES"/>
              <a:t>Feu clic aquí per editar estils</a:t>
            </a:r>
          </a:p>
          <a:p>
            <a:pPr lvl="1"/>
            <a:r>
              <a:rPr lang="ca-ES"/>
              <a:t>Segon nivell</a:t>
            </a:r>
          </a:p>
          <a:p>
            <a:pPr lvl="2"/>
            <a:r>
              <a:rPr lang="ca-ES"/>
              <a:t>Tercer nivell</a:t>
            </a:r>
          </a:p>
          <a:p>
            <a:pPr lvl="3"/>
            <a:r>
              <a:rPr lang="ca-ES"/>
              <a:t>Quart nivell</a:t>
            </a:r>
          </a:p>
          <a:p>
            <a:pPr lvl="4"/>
            <a:r>
              <a:rPr lang="ca-ES"/>
              <a:t>Cinquè nivell</a:t>
            </a:r>
          </a:p>
        </p:txBody>
      </p:sp>
      <p:sp>
        <p:nvSpPr>
          <p:cNvPr id="4" name="Contenidor de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a-ES"/>
              <a:t>Feu clic aquí per editar estils</a:t>
            </a:r>
          </a:p>
        </p:txBody>
      </p:sp>
      <p:sp>
        <p:nvSpPr>
          <p:cNvPr id="5" name="Contenidor de data 4"/>
          <p:cNvSpPr>
            <a:spLocks noGrp="1"/>
          </p:cNvSpPr>
          <p:nvPr>
            <p:ph type="dt" sz="half" idx="10"/>
          </p:nvPr>
        </p:nvSpPr>
        <p:spPr/>
        <p:txBody>
          <a:bodyPr/>
          <a:lstStyle/>
          <a:p>
            <a:fld id="{510F4C5B-927C-41BB-8371-46C445D7152F}" type="datetimeFigureOut">
              <a:rPr lang="ca-ES" smtClean="0"/>
              <a:t>7/8/24</a:t>
            </a:fld>
            <a:endParaRPr lang="ca-ES"/>
          </a:p>
        </p:txBody>
      </p:sp>
      <p:sp>
        <p:nvSpPr>
          <p:cNvPr id="6" name="Contenidor de peu de pàgina 5"/>
          <p:cNvSpPr>
            <a:spLocks noGrp="1"/>
          </p:cNvSpPr>
          <p:nvPr>
            <p:ph type="ftr" sz="quarter" idx="11"/>
          </p:nvPr>
        </p:nvSpPr>
        <p:spPr/>
        <p:txBody>
          <a:bodyPr/>
          <a:lstStyle/>
          <a:p>
            <a:endParaRPr lang="ca-ES"/>
          </a:p>
        </p:txBody>
      </p:sp>
      <p:sp>
        <p:nvSpPr>
          <p:cNvPr id="7" name="Contenidor de número de diapositiva 6"/>
          <p:cNvSpPr>
            <a:spLocks noGrp="1"/>
          </p:cNvSpPr>
          <p:nvPr>
            <p:ph type="sldNum" sz="quarter" idx="12"/>
          </p:nvPr>
        </p:nvSpPr>
        <p:spPr/>
        <p:txBody>
          <a:bodyPr/>
          <a:lstStyle/>
          <a:p>
            <a:fld id="{4460A41E-D55D-4ADA-AFF4-6A25802E41A7}" type="slidenum">
              <a:rPr lang="ca-ES" smtClean="0"/>
              <a:t>‹N›</a:t>
            </a:fld>
            <a:endParaRPr lang="ca-ES"/>
          </a:p>
        </p:txBody>
      </p:sp>
    </p:spTree>
    <p:extLst>
      <p:ext uri="{BB962C8B-B14F-4D97-AF65-F5344CB8AC3E}">
        <p14:creationId xmlns:p14="http://schemas.microsoft.com/office/powerpoint/2010/main" val="10113704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tge amb llegenda">
    <p:spTree>
      <p:nvGrpSpPr>
        <p:cNvPr id="1" name=""/>
        <p:cNvGrpSpPr/>
        <p:nvPr/>
      </p:nvGrpSpPr>
      <p:grpSpPr>
        <a:xfrm>
          <a:off x="0" y="0"/>
          <a:ext cx="0" cy="0"/>
          <a:chOff x="0" y="0"/>
          <a:chExt cx="0" cy="0"/>
        </a:xfrm>
      </p:grpSpPr>
      <p:sp>
        <p:nvSpPr>
          <p:cNvPr id="2" name="Títol 1"/>
          <p:cNvSpPr>
            <a:spLocks noGrp="1"/>
          </p:cNvSpPr>
          <p:nvPr>
            <p:ph type="title"/>
          </p:nvPr>
        </p:nvSpPr>
        <p:spPr>
          <a:xfrm>
            <a:off x="1792288" y="4800600"/>
            <a:ext cx="5486400" cy="566738"/>
          </a:xfrm>
        </p:spPr>
        <p:txBody>
          <a:bodyPr anchor="b"/>
          <a:lstStyle>
            <a:lvl1pPr algn="l">
              <a:defRPr sz="2000" b="1"/>
            </a:lvl1pPr>
          </a:lstStyle>
          <a:p>
            <a:r>
              <a:rPr lang="ca-ES"/>
              <a:t>Feu clic aquí per editar l'estil</a:t>
            </a:r>
          </a:p>
        </p:txBody>
      </p:sp>
      <p:sp>
        <p:nvSpPr>
          <p:cNvPr id="3" name="Contenidor d'imat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a-ES"/>
          </a:p>
        </p:txBody>
      </p:sp>
      <p:sp>
        <p:nvSpPr>
          <p:cNvPr id="4" name="Contenidor de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a-ES"/>
              <a:t>Feu clic aquí per editar estils</a:t>
            </a:r>
          </a:p>
        </p:txBody>
      </p:sp>
      <p:sp>
        <p:nvSpPr>
          <p:cNvPr id="5" name="Contenidor de data 4"/>
          <p:cNvSpPr>
            <a:spLocks noGrp="1"/>
          </p:cNvSpPr>
          <p:nvPr>
            <p:ph type="dt" sz="half" idx="10"/>
          </p:nvPr>
        </p:nvSpPr>
        <p:spPr/>
        <p:txBody>
          <a:bodyPr/>
          <a:lstStyle/>
          <a:p>
            <a:fld id="{510F4C5B-927C-41BB-8371-46C445D7152F}" type="datetimeFigureOut">
              <a:rPr lang="ca-ES" smtClean="0"/>
              <a:t>7/8/24</a:t>
            </a:fld>
            <a:endParaRPr lang="ca-ES"/>
          </a:p>
        </p:txBody>
      </p:sp>
      <p:sp>
        <p:nvSpPr>
          <p:cNvPr id="6" name="Contenidor de peu de pàgina 5"/>
          <p:cNvSpPr>
            <a:spLocks noGrp="1"/>
          </p:cNvSpPr>
          <p:nvPr>
            <p:ph type="ftr" sz="quarter" idx="11"/>
          </p:nvPr>
        </p:nvSpPr>
        <p:spPr/>
        <p:txBody>
          <a:bodyPr/>
          <a:lstStyle/>
          <a:p>
            <a:endParaRPr lang="ca-ES"/>
          </a:p>
        </p:txBody>
      </p:sp>
      <p:sp>
        <p:nvSpPr>
          <p:cNvPr id="7" name="Contenidor de número de diapositiva 6"/>
          <p:cNvSpPr>
            <a:spLocks noGrp="1"/>
          </p:cNvSpPr>
          <p:nvPr>
            <p:ph type="sldNum" sz="quarter" idx="12"/>
          </p:nvPr>
        </p:nvSpPr>
        <p:spPr/>
        <p:txBody>
          <a:bodyPr/>
          <a:lstStyle/>
          <a:p>
            <a:fld id="{4460A41E-D55D-4ADA-AFF4-6A25802E41A7}" type="slidenum">
              <a:rPr lang="ca-ES" smtClean="0"/>
              <a:t>‹N›</a:t>
            </a:fld>
            <a:endParaRPr lang="ca-ES"/>
          </a:p>
        </p:txBody>
      </p:sp>
    </p:spTree>
    <p:extLst>
      <p:ext uri="{BB962C8B-B14F-4D97-AF65-F5344CB8AC3E}">
        <p14:creationId xmlns:p14="http://schemas.microsoft.com/office/powerpoint/2010/main" val="37245346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ol i text vertical">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a:t>Feu clic aquí per editar l'estil</a:t>
            </a:r>
          </a:p>
        </p:txBody>
      </p:sp>
      <p:sp>
        <p:nvSpPr>
          <p:cNvPr id="3" name="Contenidor de text vertical 2"/>
          <p:cNvSpPr>
            <a:spLocks noGrp="1"/>
          </p:cNvSpPr>
          <p:nvPr>
            <p:ph type="body" orient="vert" idx="1"/>
          </p:nvPr>
        </p:nvSpPr>
        <p:spPr/>
        <p:txBody>
          <a:bodyPr vert="eaVert"/>
          <a:lstStyle/>
          <a:p>
            <a:pPr lvl="0"/>
            <a:r>
              <a:rPr lang="ca-ES"/>
              <a:t>Feu clic aquí per editar estils</a:t>
            </a:r>
          </a:p>
          <a:p>
            <a:pPr lvl="1"/>
            <a:r>
              <a:rPr lang="ca-ES"/>
              <a:t>Segon nivell</a:t>
            </a:r>
          </a:p>
          <a:p>
            <a:pPr lvl="2"/>
            <a:r>
              <a:rPr lang="ca-ES"/>
              <a:t>Tercer nivell</a:t>
            </a:r>
          </a:p>
          <a:p>
            <a:pPr lvl="3"/>
            <a:r>
              <a:rPr lang="ca-ES"/>
              <a:t>Quart nivell</a:t>
            </a:r>
          </a:p>
          <a:p>
            <a:pPr lvl="4"/>
            <a:r>
              <a:rPr lang="ca-ES"/>
              <a:t>Cinquè nivell</a:t>
            </a:r>
          </a:p>
        </p:txBody>
      </p:sp>
      <p:sp>
        <p:nvSpPr>
          <p:cNvPr id="4" name="Contenidor de data 3"/>
          <p:cNvSpPr>
            <a:spLocks noGrp="1"/>
          </p:cNvSpPr>
          <p:nvPr>
            <p:ph type="dt" sz="half" idx="10"/>
          </p:nvPr>
        </p:nvSpPr>
        <p:spPr/>
        <p:txBody>
          <a:bodyPr/>
          <a:lstStyle/>
          <a:p>
            <a:fld id="{510F4C5B-927C-41BB-8371-46C445D7152F}" type="datetimeFigureOut">
              <a:rPr lang="ca-ES" smtClean="0"/>
              <a:t>7/8/24</a:t>
            </a:fld>
            <a:endParaRPr lang="ca-ES"/>
          </a:p>
        </p:txBody>
      </p:sp>
      <p:sp>
        <p:nvSpPr>
          <p:cNvPr id="5" name="Contenidor de peu de pàgina 4"/>
          <p:cNvSpPr>
            <a:spLocks noGrp="1"/>
          </p:cNvSpPr>
          <p:nvPr>
            <p:ph type="ftr" sz="quarter" idx="11"/>
          </p:nvPr>
        </p:nvSpPr>
        <p:spPr/>
        <p:txBody>
          <a:bodyPr/>
          <a:lstStyle/>
          <a:p>
            <a:endParaRPr lang="ca-ES"/>
          </a:p>
        </p:txBody>
      </p:sp>
      <p:sp>
        <p:nvSpPr>
          <p:cNvPr id="6" name="Contenidor de número de diapositiva 5"/>
          <p:cNvSpPr>
            <a:spLocks noGrp="1"/>
          </p:cNvSpPr>
          <p:nvPr>
            <p:ph type="sldNum" sz="quarter" idx="12"/>
          </p:nvPr>
        </p:nvSpPr>
        <p:spPr/>
        <p:txBody>
          <a:bodyPr/>
          <a:lstStyle/>
          <a:p>
            <a:fld id="{4460A41E-D55D-4ADA-AFF4-6A25802E41A7}" type="slidenum">
              <a:rPr lang="ca-ES" smtClean="0"/>
              <a:t>‹N›</a:t>
            </a:fld>
            <a:endParaRPr lang="ca-ES"/>
          </a:p>
        </p:txBody>
      </p:sp>
    </p:spTree>
    <p:extLst>
      <p:ext uri="{BB962C8B-B14F-4D97-AF65-F5344CB8AC3E}">
        <p14:creationId xmlns:p14="http://schemas.microsoft.com/office/powerpoint/2010/main" val="33782974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ol vertical i text">
    <p:spTree>
      <p:nvGrpSpPr>
        <p:cNvPr id="1" name=""/>
        <p:cNvGrpSpPr/>
        <p:nvPr/>
      </p:nvGrpSpPr>
      <p:grpSpPr>
        <a:xfrm>
          <a:off x="0" y="0"/>
          <a:ext cx="0" cy="0"/>
          <a:chOff x="0" y="0"/>
          <a:chExt cx="0" cy="0"/>
        </a:xfrm>
      </p:grpSpPr>
      <p:sp>
        <p:nvSpPr>
          <p:cNvPr id="2" name="Títol vertical 1"/>
          <p:cNvSpPr>
            <a:spLocks noGrp="1"/>
          </p:cNvSpPr>
          <p:nvPr>
            <p:ph type="title" orient="vert"/>
          </p:nvPr>
        </p:nvSpPr>
        <p:spPr>
          <a:xfrm>
            <a:off x="6629400" y="274638"/>
            <a:ext cx="2057400" cy="5851525"/>
          </a:xfrm>
        </p:spPr>
        <p:txBody>
          <a:bodyPr vert="eaVert"/>
          <a:lstStyle/>
          <a:p>
            <a:r>
              <a:rPr lang="ca-ES"/>
              <a:t>Feu clic aquí per editar l'estil</a:t>
            </a:r>
          </a:p>
        </p:txBody>
      </p:sp>
      <p:sp>
        <p:nvSpPr>
          <p:cNvPr id="3" name="Contenidor de text vertical 2"/>
          <p:cNvSpPr>
            <a:spLocks noGrp="1"/>
          </p:cNvSpPr>
          <p:nvPr>
            <p:ph type="body" orient="vert" idx="1"/>
          </p:nvPr>
        </p:nvSpPr>
        <p:spPr>
          <a:xfrm>
            <a:off x="457200" y="274638"/>
            <a:ext cx="6019800" cy="5851525"/>
          </a:xfrm>
        </p:spPr>
        <p:txBody>
          <a:bodyPr vert="eaVert"/>
          <a:lstStyle/>
          <a:p>
            <a:pPr lvl="0"/>
            <a:r>
              <a:rPr lang="ca-ES"/>
              <a:t>Feu clic aquí per editar estils</a:t>
            </a:r>
          </a:p>
          <a:p>
            <a:pPr lvl="1"/>
            <a:r>
              <a:rPr lang="ca-ES"/>
              <a:t>Segon nivell</a:t>
            </a:r>
          </a:p>
          <a:p>
            <a:pPr lvl="2"/>
            <a:r>
              <a:rPr lang="ca-ES"/>
              <a:t>Tercer nivell</a:t>
            </a:r>
          </a:p>
          <a:p>
            <a:pPr lvl="3"/>
            <a:r>
              <a:rPr lang="ca-ES"/>
              <a:t>Quart nivell</a:t>
            </a:r>
          </a:p>
          <a:p>
            <a:pPr lvl="4"/>
            <a:r>
              <a:rPr lang="ca-ES"/>
              <a:t>Cinquè nivell</a:t>
            </a:r>
          </a:p>
        </p:txBody>
      </p:sp>
      <p:sp>
        <p:nvSpPr>
          <p:cNvPr id="4" name="Contenidor de data 3"/>
          <p:cNvSpPr>
            <a:spLocks noGrp="1"/>
          </p:cNvSpPr>
          <p:nvPr>
            <p:ph type="dt" sz="half" idx="10"/>
          </p:nvPr>
        </p:nvSpPr>
        <p:spPr/>
        <p:txBody>
          <a:bodyPr/>
          <a:lstStyle/>
          <a:p>
            <a:fld id="{510F4C5B-927C-41BB-8371-46C445D7152F}" type="datetimeFigureOut">
              <a:rPr lang="ca-ES" smtClean="0"/>
              <a:t>7/8/24</a:t>
            </a:fld>
            <a:endParaRPr lang="ca-ES"/>
          </a:p>
        </p:txBody>
      </p:sp>
      <p:sp>
        <p:nvSpPr>
          <p:cNvPr id="5" name="Contenidor de peu de pàgina 4"/>
          <p:cNvSpPr>
            <a:spLocks noGrp="1"/>
          </p:cNvSpPr>
          <p:nvPr>
            <p:ph type="ftr" sz="quarter" idx="11"/>
          </p:nvPr>
        </p:nvSpPr>
        <p:spPr/>
        <p:txBody>
          <a:bodyPr/>
          <a:lstStyle/>
          <a:p>
            <a:endParaRPr lang="ca-ES"/>
          </a:p>
        </p:txBody>
      </p:sp>
      <p:sp>
        <p:nvSpPr>
          <p:cNvPr id="6" name="Contenidor de número de diapositiva 5"/>
          <p:cNvSpPr>
            <a:spLocks noGrp="1"/>
          </p:cNvSpPr>
          <p:nvPr>
            <p:ph type="sldNum" sz="quarter" idx="12"/>
          </p:nvPr>
        </p:nvSpPr>
        <p:spPr/>
        <p:txBody>
          <a:bodyPr/>
          <a:lstStyle/>
          <a:p>
            <a:fld id="{4460A41E-D55D-4ADA-AFF4-6A25802E41A7}" type="slidenum">
              <a:rPr lang="ca-ES" smtClean="0"/>
              <a:t>‹N›</a:t>
            </a:fld>
            <a:endParaRPr lang="ca-ES"/>
          </a:p>
        </p:txBody>
      </p:sp>
    </p:spTree>
    <p:extLst>
      <p:ext uri="{BB962C8B-B14F-4D97-AF65-F5344CB8AC3E}">
        <p14:creationId xmlns:p14="http://schemas.microsoft.com/office/powerpoint/2010/main" val="28258174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ontenidor de títo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ca-ES"/>
              <a:t>Feu clic aquí per editar l'estil</a:t>
            </a:r>
          </a:p>
        </p:txBody>
      </p:sp>
      <p:sp>
        <p:nvSpPr>
          <p:cNvPr id="3" name="Contenidor de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a-ES"/>
              <a:t>Feu clic aquí per editar estils</a:t>
            </a:r>
          </a:p>
          <a:p>
            <a:pPr lvl="1"/>
            <a:r>
              <a:rPr lang="ca-ES"/>
              <a:t>Segon nivell</a:t>
            </a:r>
          </a:p>
          <a:p>
            <a:pPr lvl="2"/>
            <a:r>
              <a:rPr lang="ca-ES"/>
              <a:t>Tercer nivell</a:t>
            </a:r>
          </a:p>
          <a:p>
            <a:pPr lvl="3"/>
            <a:r>
              <a:rPr lang="ca-ES"/>
              <a:t>Quart nivell</a:t>
            </a:r>
          </a:p>
          <a:p>
            <a:pPr lvl="4"/>
            <a:r>
              <a:rPr lang="ca-ES"/>
              <a:t>Cinquè nivell</a:t>
            </a:r>
          </a:p>
        </p:txBody>
      </p:sp>
      <p:sp>
        <p:nvSpPr>
          <p:cNvPr id="4" name="Contenidor de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0F4C5B-927C-41BB-8371-46C445D7152F}" type="datetimeFigureOut">
              <a:rPr lang="ca-ES" smtClean="0"/>
              <a:t>7/8/24</a:t>
            </a:fld>
            <a:endParaRPr lang="ca-ES"/>
          </a:p>
        </p:txBody>
      </p:sp>
      <p:sp>
        <p:nvSpPr>
          <p:cNvPr id="5" name="Contenidor de peu de pà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a-ES"/>
          </a:p>
        </p:txBody>
      </p:sp>
      <p:sp>
        <p:nvSpPr>
          <p:cNvPr id="6" name="Conteni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60A41E-D55D-4ADA-AFF4-6A25802E41A7}" type="slidenum">
              <a:rPr lang="ca-ES" smtClean="0"/>
              <a:t>‹N›</a:t>
            </a:fld>
            <a:endParaRPr lang="ca-ES"/>
          </a:p>
        </p:txBody>
      </p:sp>
    </p:spTree>
    <p:extLst>
      <p:ext uri="{BB962C8B-B14F-4D97-AF65-F5344CB8AC3E}">
        <p14:creationId xmlns:p14="http://schemas.microsoft.com/office/powerpoint/2010/main" val="15420293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ca-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49F2009-6E02-2787-A72C-FCFC5EDD0418}"/>
              </a:ext>
            </a:extLst>
          </p:cNvPr>
          <p:cNvSpPr>
            <a:spLocks noGrp="1"/>
          </p:cNvSpPr>
          <p:nvPr>
            <p:ph type="title"/>
          </p:nvPr>
        </p:nvSpPr>
        <p:spPr/>
        <p:txBody>
          <a:bodyPr>
            <a:normAutofit fontScale="90000"/>
          </a:bodyPr>
          <a:lstStyle/>
          <a:p>
            <a:r>
              <a:rPr lang="it-IT" dirty="0"/>
              <a:t>Sopraventricolare o ventricolare: questo è il problema!</a:t>
            </a:r>
          </a:p>
        </p:txBody>
      </p:sp>
      <p:pic>
        <p:nvPicPr>
          <p:cNvPr id="4" name="Segnaposto contenuto 3">
            <a:extLst>
              <a:ext uri="{FF2B5EF4-FFF2-40B4-BE49-F238E27FC236}">
                <a16:creationId xmlns:a16="http://schemas.microsoft.com/office/drawing/2014/main" id="{4493F1E6-4344-CEDA-B1E0-22749B3A3F1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7713"/>
          <a:stretch/>
        </p:blipFill>
        <p:spPr>
          <a:xfrm>
            <a:off x="1412266" y="1772816"/>
            <a:ext cx="6319467" cy="4680520"/>
          </a:xfrm>
          <a:prstGeom prst="rect">
            <a:avLst/>
          </a:prstGeom>
        </p:spPr>
      </p:pic>
    </p:spTree>
    <p:extLst>
      <p:ext uri="{BB962C8B-B14F-4D97-AF65-F5344CB8AC3E}">
        <p14:creationId xmlns:p14="http://schemas.microsoft.com/office/powerpoint/2010/main" val="1766464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F4E1709E-D860-D149-AC9C-7920998EA97F}"/>
              </a:ext>
            </a:extLst>
          </p:cNvPr>
          <p:cNvSpPr>
            <a:spLocks noGrp="1"/>
          </p:cNvSpPr>
          <p:nvPr>
            <p:ph idx="1"/>
          </p:nvPr>
        </p:nvSpPr>
        <p:spPr>
          <a:xfrm>
            <a:off x="457200" y="1397409"/>
            <a:ext cx="8229600" cy="4063182"/>
          </a:xfrm>
        </p:spPr>
        <p:txBody>
          <a:bodyPr/>
          <a:lstStyle/>
          <a:p>
            <a:pPr marL="0" indent="0" algn="just">
              <a:buNone/>
            </a:pPr>
            <a:r>
              <a:rPr lang="it-IT" dirty="0"/>
              <a:t>Uomo di 73 anni con storia di infarto miocardico trattato con angioplastica e </a:t>
            </a:r>
            <a:r>
              <a:rPr lang="it-IT" dirty="0" err="1"/>
              <a:t>stenting</a:t>
            </a:r>
            <a:r>
              <a:rPr lang="it-IT" dirty="0"/>
              <a:t>. Portatore di pacemaker bicamerale per malattia del nodo del seno. In seguito a cardiopalmo e </a:t>
            </a:r>
            <a:r>
              <a:rPr lang="it-IT" dirty="0" err="1"/>
              <a:t>presincope</a:t>
            </a:r>
            <a:r>
              <a:rPr lang="it-IT" dirty="0"/>
              <a:t> il paziente viene portato in Pronto Soccorso e durante il monitoraggio viene registrato questo tracciato. Le manovre vagali sono inefficaci nel ripristino del ritmo sinusale.</a:t>
            </a:r>
          </a:p>
        </p:txBody>
      </p:sp>
    </p:spTree>
    <p:extLst>
      <p:ext uri="{BB962C8B-B14F-4D97-AF65-F5344CB8AC3E}">
        <p14:creationId xmlns:p14="http://schemas.microsoft.com/office/powerpoint/2010/main" val="16622042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idor de contingut 2"/>
          <p:cNvSpPr>
            <a:spLocks noGrp="1"/>
          </p:cNvSpPr>
          <p:nvPr>
            <p:ph idx="1"/>
          </p:nvPr>
        </p:nvSpPr>
        <p:spPr>
          <a:xfrm>
            <a:off x="323528" y="1052736"/>
            <a:ext cx="8229600" cy="4525963"/>
          </a:xfrm>
        </p:spPr>
        <p:txBody>
          <a:bodyPr>
            <a:normAutofit/>
          </a:bodyPr>
          <a:lstStyle/>
          <a:p>
            <a:pPr marL="0" indent="0">
              <a:lnSpc>
                <a:spcPct val="150000"/>
              </a:lnSpc>
              <a:buNone/>
            </a:pPr>
            <a:r>
              <a:rPr lang="ca-ES" sz="2400" u="sng" dirty="0"/>
              <a:t>Qual </a:t>
            </a:r>
            <a:r>
              <a:rPr lang="ca-ES" sz="2400" u="sng" dirty="0" err="1"/>
              <a:t>è</a:t>
            </a:r>
            <a:r>
              <a:rPr lang="ca-ES" sz="2400" u="sng" dirty="0"/>
              <a:t> la diagnosi </a:t>
            </a:r>
            <a:r>
              <a:rPr lang="ca-ES" sz="2400" u="sng" dirty="0" err="1"/>
              <a:t>più</a:t>
            </a:r>
            <a:r>
              <a:rPr lang="ca-ES" sz="2400" u="sng" dirty="0"/>
              <a:t> </a:t>
            </a:r>
            <a:r>
              <a:rPr lang="ca-ES" sz="2400" u="sng" dirty="0" err="1"/>
              <a:t>probabile</a:t>
            </a:r>
            <a:r>
              <a:rPr lang="ca-ES" sz="2400" u="sng" dirty="0"/>
              <a:t>?</a:t>
            </a:r>
          </a:p>
          <a:p>
            <a:pPr marL="0" indent="0">
              <a:lnSpc>
                <a:spcPct val="150000"/>
              </a:lnSpc>
              <a:buNone/>
            </a:pPr>
            <a:endParaRPr lang="ca-ES" sz="2400" dirty="0"/>
          </a:p>
          <a:p>
            <a:pPr marL="514350" indent="-514350">
              <a:lnSpc>
                <a:spcPct val="150000"/>
              </a:lnSpc>
              <a:buAutoNum type="arabicParenR"/>
            </a:pPr>
            <a:r>
              <a:rPr lang="ca-ES" sz="2400" dirty="0" err="1"/>
              <a:t>Tachicardia</a:t>
            </a:r>
            <a:r>
              <a:rPr lang="ca-ES" sz="2400" dirty="0"/>
              <a:t> </a:t>
            </a:r>
            <a:r>
              <a:rPr lang="ca-ES" sz="2400" dirty="0" err="1"/>
              <a:t>ventricolare</a:t>
            </a:r>
            <a:endParaRPr lang="ca-ES" sz="2400" dirty="0"/>
          </a:p>
          <a:p>
            <a:pPr marL="514350" indent="-514350">
              <a:lnSpc>
                <a:spcPct val="150000"/>
              </a:lnSpc>
              <a:buAutoNum type="arabicParenR"/>
            </a:pPr>
            <a:r>
              <a:rPr lang="ca-ES" sz="2400" dirty="0" err="1"/>
              <a:t>Tachicardia</a:t>
            </a:r>
            <a:r>
              <a:rPr lang="ca-ES" sz="2400" dirty="0"/>
              <a:t> mediata da </a:t>
            </a:r>
            <a:r>
              <a:rPr lang="ca-ES" sz="2400" dirty="0" err="1"/>
              <a:t>pacemaker</a:t>
            </a:r>
            <a:endParaRPr lang="ca-ES" sz="2400" dirty="0"/>
          </a:p>
          <a:p>
            <a:pPr marL="514350" indent="-514350">
              <a:lnSpc>
                <a:spcPct val="150000"/>
              </a:lnSpc>
              <a:buAutoNum type="arabicParenR"/>
            </a:pPr>
            <a:r>
              <a:rPr lang="ca-ES" sz="2400" dirty="0" err="1"/>
              <a:t>Flutter</a:t>
            </a:r>
            <a:r>
              <a:rPr lang="ca-ES" sz="2400" dirty="0"/>
              <a:t> </a:t>
            </a:r>
            <a:r>
              <a:rPr lang="ca-ES" sz="2400" dirty="0" err="1"/>
              <a:t>atriale</a:t>
            </a:r>
            <a:endParaRPr lang="ca-ES" sz="2400" dirty="0"/>
          </a:p>
          <a:p>
            <a:pPr marL="514350" indent="-514350">
              <a:lnSpc>
                <a:spcPct val="150000"/>
              </a:lnSpc>
              <a:buAutoNum type="arabicParenR"/>
            </a:pPr>
            <a:r>
              <a:rPr lang="en-AU" sz="2400" dirty="0" err="1"/>
              <a:t>Tachicardia</a:t>
            </a:r>
            <a:r>
              <a:rPr lang="en-AU" sz="2400" dirty="0"/>
              <a:t> da </a:t>
            </a:r>
            <a:r>
              <a:rPr lang="en-AU" sz="2400" dirty="0" err="1"/>
              <a:t>rientro</a:t>
            </a:r>
            <a:r>
              <a:rPr lang="en-AU" sz="2400" dirty="0"/>
              <a:t> </a:t>
            </a:r>
            <a:r>
              <a:rPr lang="en-AU" sz="2400" dirty="0" err="1"/>
              <a:t>atrioventricolare</a:t>
            </a:r>
            <a:endParaRPr lang="en-AU" sz="2400" dirty="0"/>
          </a:p>
          <a:p>
            <a:pPr marL="514350" indent="-514350">
              <a:lnSpc>
                <a:spcPct val="150000"/>
              </a:lnSpc>
              <a:buAutoNum type="arabicParenR"/>
            </a:pPr>
            <a:r>
              <a:rPr lang="ca-ES" sz="2400" dirty="0" err="1"/>
              <a:t>Fibrillazione</a:t>
            </a:r>
            <a:r>
              <a:rPr lang="ca-ES" sz="2400" dirty="0"/>
              <a:t> </a:t>
            </a:r>
            <a:r>
              <a:rPr lang="ca-ES" sz="2400" dirty="0" err="1"/>
              <a:t>atriale</a:t>
            </a:r>
            <a:r>
              <a:rPr lang="ca-ES" sz="2400" dirty="0"/>
              <a:t> </a:t>
            </a:r>
            <a:r>
              <a:rPr lang="ca-ES" sz="2400" dirty="0" err="1"/>
              <a:t>preccitata</a:t>
            </a:r>
            <a:endParaRPr lang="ca-ES" sz="2400" dirty="0"/>
          </a:p>
          <a:p>
            <a:pPr marL="514350" indent="-514350">
              <a:lnSpc>
                <a:spcPct val="150000"/>
              </a:lnSpc>
              <a:buAutoNum type="arabicParenR"/>
            </a:pPr>
            <a:endParaRPr lang="ca-ES" dirty="0"/>
          </a:p>
        </p:txBody>
      </p:sp>
    </p:spTree>
    <p:extLst>
      <p:ext uri="{BB962C8B-B14F-4D97-AF65-F5344CB8AC3E}">
        <p14:creationId xmlns:p14="http://schemas.microsoft.com/office/powerpoint/2010/main" val="3826261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idor de contingut 2"/>
          <p:cNvSpPr>
            <a:spLocks noGrp="1"/>
          </p:cNvSpPr>
          <p:nvPr>
            <p:ph idx="1"/>
          </p:nvPr>
        </p:nvSpPr>
        <p:spPr>
          <a:xfrm>
            <a:off x="323528" y="1052736"/>
            <a:ext cx="8229600" cy="4525963"/>
          </a:xfrm>
        </p:spPr>
        <p:txBody>
          <a:bodyPr>
            <a:normAutofit/>
          </a:bodyPr>
          <a:lstStyle/>
          <a:p>
            <a:pPr marL="0" indent="0">
              <a:lnSpc>
                <a:spcPct val="150000"/>
              </a:lnSpc>
              <a:buNone/>
            </a:pPr>
            <a:r>
              <a:rPr lang="ca-ES" sz="2400" u="sng" dirty="0"/>
              <a:t>Qual </a:t>
            </a:r>
            <a:r>
              <a:rPr lang="ca-ES" sz="2400" u="sng" dirty="0" err="1"/>
              <a:t>è</a:t>
            </a:r>
            <a:r>
              <a:rPr lang="ca-ES" sz="2400" u="sng" dirty="0"/>
              <a:t> la diagnosi </a:t>
            </a:r>
            <a:r>
              <a:rPr lang="ca-ES" sz="2400" u="sng" dirty="0" err="1"/>
              <a:t>più</a:t>
            </a:r>
            <a:r>
              <a:rPr lang="ca-ES" sz="2400" u="sng" dirty="0"/>
              <a:t> </a:t>
            </a:r>
            <a:r>
              <a:rPr lang="ca-ES" sz="2400" u="sng" dirty="0" err="1"/>
              <a:t>probabile</a:t>
            </a:r>
            <a:r>
              <a:rPr lang="ca-ES" sz="2400" u="sng" dirty="0"/>
              <a:t>?</a:t>
            </a:r>
          </a:p>
          <a:p>
            <a:pPr marL="0" indent="0">
              <a:lnSpc>
                <a:spcPct val="150000"/>
              </a:lnSpc>
              <a:buNone/>
            </a:pPr>
            <a:endParaRPr lang="ca-ES" sz="2400" dirty="0"/>
          </a:p>
          <a:p>
            <a:pPr marL="514350" indent="-514350">
              <a:lnSpc>
                <a:spcPct val="150000"/>
              </a:lnSpc>
              <a:buAutoNum type="arabicParenR"/>
            </a:pPr>
            <a:r>
              <a:rPr lang="ca-ES" sz="2400" b="1" dirty="0" err="1"/>
              <a:t>Tachicardia</a:t>
            </a:r>
            <a:r>
              <a:rPr lang="ca-ES" sz="2400" b="1" dirty="0"/>
              <a:t> </a:t>
            </a:r>
            <a:r>
              <a:rPr lang="ca-ES" sz="2400" b="1" dirty="0" err="1"/>
              <a:t>ventricolare</a:t>
            </a:r>
            <a:endParaRPr lang="ca-ES" sz="2400" b="1" dirty="0"/>
          </a:p>
          <a:p>
            <a:pPr marL="514350" indent="-514350">
              <a:lnSpc>
                <a:spcPct val="150000"/>
              </a:lnSpc>
              <a:buAutoNum type="arabicParenR"/>
            </a:pPr>
            <a:r>
              <a:rPr lang="ca-ES" sz="2400" dirty="0" err="1"/>
              <a:t>Tachicardia</a:t>
            </a:r>
            <a:r>
              <a:rPr lang="ca-ES" sz="2400" dirty="0"/>
              <a:t> mediata da </a:t>
            </a:r>
            <a:r>
              <a:rPr lang="ca-ES" sz="2400" dirty="0" err="1"/>
              <a:t>pacemaker</a:t>
            </a:r>
            <a:endParaRPr lang="ca-ES" sz="2400" dirty="0"/>
          </a:p>
          <a:p>
            <a:pPr marL="514350" indent="-514350">
              <a:lnSpc>
                <a:spcPct val="150000"/>
              </a:lnSpc>
              <a:buAutoNum type="arabicParenR"/>
            </a:pPr>
            <a:r>
              <a:rPr lang="ca-ES" sz="2400" dirty="0" err="1"/>
              <a:t>Flutter</a:t>
            </a:r>
            <a:r>
              <a:rPr lang="ca-ES" sz="2400" dirty="0"/>
              <a:t> </a:t>
            </a:r>
            <a:r>
              <a:rPr lang="ca-ES" sz="2400" dirty="0" err="1"/>
              <a:t>atriale</a:t>
            </a:r>
            <a:endParaRPr lang="ca-ES" sz="2400" dirty="0"/>
          </a:p>
          <a:p>
            <a:pPr marL="514350" indent="-514350">
              <a:lnSpc>
                <a:spcPct val="150000"/>
              </a:lnSpc>
              <a:buAutoNum type="arabicParenR"/>
            </a:pPr>
            <a:r>
              <a:rPr lang="en-AU" sz="2400" dirty="0" err="1"/>
              <a:t>Tachicardia</a:t>
            </a:r>
            <a:r>
              <a:rPr lang="en-AU" sz="2400" dirty="0"/>
              <a:t> da </a:t>
            </a:r>
            <a:r>
              <a:rPr lang="en-AU" sz="2400" dirty="0" err="1"/>
              <a:t>rientro</a:t>
            </a:r>
            <a:r>
              <a:rPr lang="en-AU" sz="2400" dirty="0"/>
              <a:t> </a:t>
            </a:r>
            <a:r>
              <a:rPr lang="en-AU" sz="2400" dirty="0" err="1"/>
              <a:t>atrioventricolare</a:t>
            </a:r>
            <a:endParaRPr lang="en-AU" sz="2400" dirty="0"/>
          </a:p>
          <a:p>
            <a:pPr marL="514350" indent="-514350">
              <a:lnSpc>
                <a:spcPct val="150000"/>
              </a:lnSpc>
              <a:buAutoNum type="arabicParenR"/>
            </a:pPr>
            <a:r>
              <a:rPr lang="en-AU" sz="2400" dirty="0" err="1"/>
              <a:t>Fibrillazione</a:t>
            </a:r>
            <a:r>
              <a:rPr lang="en-AU" sz="2400" dirty="0"/>
              <a:t> </a:t>
            </a:r>
            <a:r>
              <a:rPr lang="en-AU" sz="2400" dirty="0" err="1"/>
              <a:t>atriale</a:t>
            </a:r>
            <a:r>
              <a:rPr lang="en-AU" sz="2400" dirty="0"/>
              <a:t> </a:t>
            </a:r>
            <a:r>
              <a:rPr lang="en-AU" sz="2400" dirty="0" err="1"/>
              <a:t>preccitata</a:t>
            </a:r>
            <a:endParaRPr lang="ca-ES" dirty="0"/>
          </a:p>
        </p:txBody>
      </p:sp>
    </p:spTree>
    <p:extLst>
      <p:ext uri="{BB962C8B-B14F-4D97-AF65-F5344CB8AC3E}">
        <p14:creationId xmlns:p14="http://schemas.microsoft.com/office/powerpoint/2010/main" val="963630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49F2009-6E02-2787-A72C-FCFC5EDD0418}"/>
              </a:ext>
            </a:extLst>
          </p:cNvPr>
          <p:cNvSpPr>
            <a:spLocks noGrp="1"/>
          </p:cNvSpPr>
          <p:nvPr>
            <p:ph type="title"/>
          </p:nvPr>
        </p:nvSpPr>
        <p:spPr>
          <a:xfrm>
            <a:off x="251520" y="125760"/>
            <a:ext cx="8435280" cy="1143000"/>
          </a:xfrm>
        </p:spPr>
        <p:txBody>
          <a:bodyPr>
            <a:normAutofit/>
          </a:bodyPr>
          <a:lstStyle/>
          <a:p>
            <a:pPr algn="l"/>
            <a:r>
              <a:rPr lang="it-IT" dirty="0"/>
              <a:t>Descrizione dell’ECG:</a:t>
            </a:r>
          </a:p>
        </p:txBody>
      </p:sp>
      <p:sp>
        <p:nvSpPr>
          <p:cNvPr id="3" name="Segnaposto contenuto 2">
            <a:extLst>
              <a:ext uri="{FF2B5EF4-FFF2-40B4-BE49-F238E27FC236}">
                <a16:creationId xmlns:a16="http://schemas.microsoft.com/office/drawing/2014/main" id="{C329A3BC-5D01-99C7-A0F0-9759FC9675FE}"/>
              </a:ext>
            </a:extLst>
          </p:cNvPr>
          <p:cNvSpPr txBox="1">
            <a:spLocks/>
          </p:cNvSpPr>
          <p:nvPr/>
        </p:nvSpPr>
        <p:spPr>
          <a:xfrm>
            <a:off x="251520" y="1420362"/>
            <a:ext cx="9011344"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it-IT" dirty="0"/>
              <a:t>Tachicardia a complessi larghi 170 bpm con:</a:t>
            </a:r>
          </a:p>
          <a:p>
            <a:pPr marL="0" indent="0" algn="just">
              <a:buNone/>
            </a:pPr>
            <a:endParaRPr lang="it-IT" sz="2000" dirty="0"/>
          </a:p>
          <a:p>
            <a:pPr algn="just"/>
            <a:r>
              <a:rPr lang="it-IT" dirty="0"/>
              <a:t>intervalli RR regolari</a:t>
            </a:r>
          </a:p>
          <a:p>
            <a:pPr algn="just"/>
            <a:r>
              <a:rPr lang="it-IT" dirty="0"/>
              <a:t>complessi in D2, D3 e </a:t>
            </a:r>
            <a:r>
              <a:rPr lang="it-IT" dirty="0" err="1"/>
              <a:t>aVF</a:t>
            </a:r>
            <a:r>
              <a:rPr lang="it-IT" dirty="0"/>
              <a:t> negativi    asse superiore</a:t>
            </a:r>
          </a:p>
          <a:p>
            <a:pPr algn="just"/>
            <a:r>
              <a:rPr lang="it-IT" dirty="0" err="1"/>
              <a:t>aVR</a:t>
            </a:r>
            <a:r>
              <a:rPr lang="it-IT" dirty="0"/>
              <a:t> positiva</a:t>
            </a:r>
          </a:p>
          <a:p>
            <a:pPr algn="just"/>
            <a:r>
              <a:rPr lang="it-IT" dirty="0"/>
              <a:t>QS in V1    morfologia a blocco di branca sinistra </a:t>
            </a:r>
          </a:p>
          <a:p>
            <a:pPr algn="just"/>
            <a:r>
              <a:rPr lang="it-IT" dirty="0"/>
              <a:t>concordanza negativa nelle precordiali</a:t>
            </a:r>
          </a:p>
        </p:txBody>
      </p:sp>
      <p:cxnSp>
        <p:nvCxnSpPr>
          <p:cNvPr id="6" name="Connettore 2 5">
            <a:extLst>
              <a:ext uri="{FF2B5EF4-FFF2-40B4-BE49-F238E27FC236}">
                <a16:creationId xmlns:a16="http://schemas.microsoft.com/office/drawing/2014/main" id="{843C6170-0DC5-12C0-00BE-4DA299F4FB98}"/>
              </a:ext>
            </a:extLst>
          </p:cNvPr>
          <p:cNvCxnSpPr/>
          <p:nvPr/>
        </p:nvCxnSpPr>
        <p:spPr>
          <a:xfrm>
            <a:off x="6372232" y="3284984"/>
            <a:ext cx="2520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Connettore 2 6">
            <a:extLst>
              <a:ext uri="{FF2B5EF4-FFF2-40B4-BE49-F238E27FC236}">
                <a16:creationId xmlns:a16="http://schemas.microsoft.com/office/drawing/2014/main" id="{395052CC-BE4F-9957-BF1A-A7A95024D74A}"/>
              </a:ext>
            </a:extLst>
          </p:cNvPr>
          <p:cNvCxnSpPr/>
          <p:nvPr/>
        </p:nvCxnSpPr>
        <p:spPr>
          <a:xfrm>
            <a:off x="2123728" y="4437112"/>
            <a:ext cx="2520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87398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uppo 11">
            <a:extLst>
              <a:ext uri="{FF2B5EF4-FFF2-40B4-BE49-F238E27FC236}">
                <a16:creationId xmlns:a16="http://schemas.microsoft.com/office/drawing/2014/main" id="{F5DE6C5B-4920-FE69-8EF3-7489F51E2BB7}"/>
              </a:ext>
            </a:extLst>
          </p:cNvPr>
          <p:cNvGrpSpPr/>
          <p:nvPr/>
        </p:nvGrpSpPr>
        <p:grpSpPr>
          <a:xfrm>
            <a:off x="1378608" y="188640"/>
            <a:ext cx="6386784" cy="6480720"/>
            <a:chOff x="1378608" y="188640"/>
            <a:chExt cx="6386784" cy="6480720"/>
          </a:xfrm>
        </p:grpSpPr>
        <p:grpSp>
          <p:nvGrpSpPr>
            <p:cNvPr id="11" name="Gruppo 10">
              <a:extLst>
                <a:ext uri="{FF2B5EF4-FFF2-40B4-BE49-F238E27FC236}">
                  <a16:creationId xmlns:a16="http://schemas.microsoft.com/office/drawing/2014/main" id="{C522D8DC-44ED-BD58-4489-664A008C09BB}"/>
                </a:ext>
              </a:extLst>
            </p:cNvPr>
            <p:cNvGrpSpPr/>
            <p:nvPr/>
          </p:nvGrpSpPr>
          <p:grpSpPr>
            <a:xfrm>
              <a:off x="1378608" y="188640"/>
              <a:ext cx="6386784" cy="6480720"/>
              <a:chOff x="1378608" y="188640"/>
              <a:chExt cx="6386784" cy="6480720"/>
            </a:xfrm>
          </p:grpSpPr>
          <p:pic>
            <p:nvPicPr>
              <p:cNvPr id="4" name="Immagine 3">
                <a:extLst>
                  <a:ext uri="{FF2B5EF4-FFF2-40B4-BE49-F238E27FC236}">
                    <a16:creationId xmlns:a16="http://schemas.microsoft.com/office/drawing/2014/main" id="{D5942BDD-87C8-3FA9-3CBB-7B10CD0E56BA}"/>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66000"/>
                        </a14:imgEffect>
                      </a14:imgLayer>
                    </a14:imgProps>
                  </a:ext>
                  <a:ext uri="{28A0092B-C50C-407E-A947-70E740481C1C}">
                    <a14:useLocalDpi xmlns:a14="http://schemas.microsoft.com/office/drawing/2010/main" val="0"/>
                  </a:ext>
                </a:extLst>
              </a:blip>
              <a:srcRect t="10101" b="850"/>
              <a:stretch/>
            </p:blipFill>
            <p:spPr>
              <a:xfrm>
                <a:off x="1378608" y="188640"/>
                <a:ext cx="6386784" cy="6480720"/>
              </a:xfrm>
              <a:prstGeom prst="rect">
                <a:avLst/>
              </a:prstGeom>
            </p:spPr>
          </p:pic>
          <p:sp>
            <p:nvSpPr>
              <p:cNvPr id="10" name="Rettangolo 9">
                <a:extLst>
                  <a:ext uri="{FF2B5EF4-FFF2-40B4-BE49-F238E27FC236}">
                    <a16:creationId xmlns:a16="http://schemas.microsoft.com/office/drawing/2014/main" id="{225993DD-5D07-6121-8923-04BF35E16BF6}"/>
                  </a:ext>
                </a:extLst>
              </p:cNvPr>
              <p:cNvSpPr/>
              <p:nvPr/>
            </p:nvSpPr>
            <p:spPr>
              <a:xfrm>
                <a:off x="3851920" y="188640"/>
                <a:ext cx="288032" cy="21602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5" name="Ovale 4">
              <a:extLst>
                <a:ext uri="{FF2B5EF4-FFF2-40B4-BE49-F238E27FC236}">
                  <a16:creationId xmlns:a16="http://schemas.microsoft.com/office/drawing/2014/main" id="{ED62BA17-0024-CDC2-C6BB-8645FC98F1FC}"/>
                </a:ext>
              </a:extLst>
            </p:cNvPr>
            <p:cNvSpPr/>
            <p:nvPr/>
          </p:nvSpPr>
          <p:spPr>
            <a:xfrm>
              <a:off x="4211960" y="1340768"/>
              <a:ext cx="720080" cy="288032"/>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Ovale 6">
              <a:extLst>
                <a:ext uri="{FF2B5EF4-FFF2-40B4-BE49-F238E27FC236}">
                  <a16:creationId xmlns:a16="http://schemas.microsoft.com/office/drawing/2014/main" id="{BA194E39-7AFE-B806-51B5-4E44C574598B}"/>
                </a:ext>
              </a:extLst>
            </p:cNvPr>
            <p:cNvSpPr/>
            <p:nvPr/>
          </p:nvSpPr>
          <p:spPr>
            <a:xfrm>
              <a:off x="3419330" y="2060848"/>
              <a:ext cx="432048" cy="25200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Ovale 8">
              <a:extLst>
                <a:ext uri="{FF2B5EF4-FFF2-40B4-BE49-F238E27FC236}">
                  <a16:creationId xmlns:a16="http://schemas.microsoft.com/office/drawing/2014/main" id="{6391D77C-72A5-CD67-130F-343453174081}"/>
                </a:ext>
              </a:extLst>
            </p:cNvPr>
            <p:cNvSpPr/>
            <p:nvPr/>
          </p:nvSpPr>
          <p:spPr>
            <a:xfrm>
              <a:off x="5436096" y="656720"/>
              <a:ext cx="432048" cy="25200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spTree>
    <p:extLst>
      <p:ext uri="{BB962C8B-B14F-4D97-AF65-F5344CB8AC3E}">
        <p14:creationId xmlns:p14="http://schemas.microsoft.com/office/powerpoint/2010/main" val="30806657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F4E1709E-D860-D149-AC9C-7920998EA97F}"/>
              </a:ext>
            </a:extLst>
          </p:cNvPr>
          <p:cNvSpPr>
            <a:spLocks noGrp="1"/>
          </p:cNvSpPr>
          <p:nvPr>
            <p:ph idx="1"/>
          </p:nvPr>
        </p:nvSpPr>
        <p:spPr>
          <a:xfrm>
            <a:off x="457200" y="1397408"/>
            <a:ext cx="8229600" cy="5271952"/>
          </a:xfrm>
        </p:spPr>
        <p:txBody>
          <a:bodyPr>
            <a:normAutofit fontScale="92500" lnSpcReduction="10000"/>
          </a:bodyPr>
          <a:lstStyle/>
          <a:p>
            <a:pPr marL="0" indent="0" algn="just">
              <a:buNone/>
            </a:pPr>
            <a:r>
              <a:rPr lang="it-IT" sz="2400" dirty="0"/>
              <a:t>L’ECG di una tachicardia a complessi larghi deve essere attentamente valutato per cercare di capire se l’origine è sopraventricolare o ventricolare. Numerosi algoritmi sono stati proposti, primi tra tutti quelli di </a:t>
            </a:r>
            <a:r>
              <a:rPr lang="it-IT" sz="2400" dirty="0" err="1"/>
              <a:t>Brugada</a:t>
            </a:r>
            <a:r>
              <a:rPr lang="it-IT" sz="2400" dirty="0"/>
              <a:t> e di </a:t>
            </a:r>
            <a:r>
              <a:rPr lang="it-IT" sz="2400" dirty="0" err="1"/>
              <a:t>Vereckei</a:t>
            </a:r>
            <a:r>
              <a:rPr lang="it-IT" sz="2400" dirty="0"/>
              <a:t>, ma è necessaria anche una valutazione complessiva del tracciato e del paziente. Le prime caratteristiche da cercare sono la presenza di dissociazione ventricolare, di battiti di fusione o di battiti di cattura che permettono immediatamente di fare diagnosi di tachicardia ventricolare. Qualora questi non siano presenti, l’esecuzione delle manovre vagali (le più utilizzate sono il massaggio del seno carotideo ed il Valsalva) può essere dirimente, indirizzandoci verso la diagnosi di tachicardia sopraventricolare in caso di cardioversione dell’aritmia. Se le manovre vagali risultano inefficaci, possiamo passare a valutare i complessi nelle precordiali: la presenza di QRS negativi da V1 a V6 (come nel nostro ECG), indica un’origine ventricolare perché l’asse del QRS è diretto in una zona non compatibile con un’origine sopraventricolare.</a:t>
            </a:r>
          </a:p>
        </p:txBody>
      </p:sp>
      <p:sp>
        <p:nvSpPr>
          <p:cNvPr id="2" name="Titolo 4">
            <a:extLst>
              <a:ext uri="{FF2B5EF4-FFF2-40B4-BE49-F238E27FC236}">
                <a16:creationId xmlns:a16="http://schemas.microsoft.com/office/drawing/2014/main" id="{371E5615-E026-7490-12FC-EDFD726515E5}"/>
              </a:ext>
            </a:extLst>
          </p:cNvPr>
          <p:cNvSpPr>
            <a:spLocks noGrp="1"/>
          </p:cNvSpPr>
          <p:nvPr>
            <p:ph type="title"/>
          </p:nvPr>
        </p:nvSpPr>
        <p:spPr>
          <a:xfrm>
            <a:off x="457200" y="274638"/>
            <a:ext cx="8229600" cy="1143000"/>
          </a:xfrm>
        </p:spPr>
        <p:txBody>
          <a:bodyPr/>
          <a:lstStyle/>
          <a:p>
            <a:pPr algn="l"/>
            <a:r>
              <a:rPr lang="it-IT" dirty="0"/>
              <a:t>Discussione</a:t>
            </a:r>
          </a:p>
        </p:txBody>
      </p:sp>
    </p:spTree>
    <p:extLst>
      <p:ext uri="{BB962C8B-B14F-4D97-AF65-F5344CB8AC3E}">
        <p14:creationId xmlns:p14="http://schemas.microsoft.com/office/powerpoint/2010/main" val="1326418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a:extLst>
              <a:ext uri="{FF2B5EF4-FFF2-40B4-BE49-F238E27FC236}">
                <a16:creationId xmlns:a16="http://schemas.microsoft.com/office/drawing/2014/main" id="{84A0CE0A-66E2-B305-27DA-6FBB6A4169DA}"/>
              </a:ext>
            </a:extLst>
          </p:cNvPr>
          <p:cNvSpPr>
            <a:spLocks noGrp="1"/>
          </p:cNvSpPr>
          <p:nvPr>
            <p:ph type="title"/>
          </p:nvPr>
        </p:nvSpPr>
        <p:spPr/>
        <p:txBody>
          <a:bodyPr/>
          <a:lstStyle/>
          <a:p>
            <a:pPr algn="l"/>
            <a:r>
              <a:rPr lang="it-IT" dirty="0"/>
              <a:t>Bibliografia</a:t>
            </a:r>
          </a:p>
        </p:txBody>
      </p:sp>
      <p:sp>
        <p:nvSpPr>
          <p:cNvPr id="8" name="Segnaposto contenuto 2">
            <a:extLst>
              <a:ext uri="{FF2B5EF4-FFF2-40B4-BE49-F238E27FC236}">
                <a16:creationId xmlns:a16="http://schemas.microsoft.com/office/drawing/2014/main" id="{4450E034-6F3F-4A8A-F766-C4A1D9C39D47}"/>
              </a:ext>
            </a:extLst>
          </p:cNvPr>
          <p:cNvSpPr>
            <a:spLocks noGrp="1"/>
          </p:cNvSpPr>
          <p:nvPr>
            <p:ph idx="1"/>
          </p:nvPr>
        </p:nvSpPr>
        <p:spPr>
          <a:xfrm>
            <a:off x="457200" y="1670074"/>
            <a:ext cx="8229600" cy="4063182"/>
          </a:xfrm>
        </p:spPr>
        <p:txBody>
          <a:bodyPr>
            <a:normAutofit fontScale="92500" lnSpcReduction="10000"/>
          </a:bodyPr>
          <a:lstStyle/>
          <a:p>
            <a:pPr marL="0" indent="0" algn="just">
              <a:buNone/>
            </a:pPr>
            <a:r>
              <a:rPr lang="it-IT" dirty="0"/>
              <a:t>- </a:t>
            </a:r>
            <a:r>
              <a:rPr lang="it-IT" sz="1800" b="1" dirty="0" err="1">
                <a:effectLst/>
                <a:latin typeface="Frutiger"/>
              </a:rPr>
              <a:t>Brugada</a:t>
            </a:r>
            <a:r>
              <a:rPr lang="it-IT" sz="1800" b="1" dirty="0">
                <a:effectLst/>
                <a:latin typeface="Frutiger"/>
              </a:rPr>
              <a:t> </a:t>
            </a:r>
            <a:r>
              <a:rPr lang="it-IT" sz="1800" b="1" dirty="0" err="1">
                <a:effectLst/>
                <a:latin typeface="Frutiger"/>
              </a:rPr>
              <a:t>P</a:t>
            </a:r>
            <a:r>
              <a:rPr lang="it-IT" sz="1800" b="1" dirty="0">
                <a:effectLst/>
                <a:latin typeface="Frutiger"/>
              </a:rPr>
              <a:t>, </a:t>
            </a:r>
            <a:r>
              <a:rPr lang="it-IT" sz="1800" b="1" dirty="0" err="1">
                <a:effectLst/>
                <a:latin typeface="Frutiger"/>
              </a:rPr>
              <a:t>Brugada</a:t>
            </a:r>
            <a:r>
              <a:rPr lang="it-IT" sz="1800" b="1" dirty="0">
                <a:effectLst/>
                <a:latin typeface="Frutiger"/>
              </a:rPr>
              <a:t> </a:t>
            </a:r>
            <a:r>
              <a:rPr lang="it-IT" sz="1800" b="1" dirty="0" err="1">
                <a:effectLst/>
                <a:latin typeface="Frutiger"/>
              </a:rPr>
              <a:t>J</a:t>
            </a:r>
            <a:r>
              <a:rPr lang="it-IT" sz="1800" b="1" dirty="0">
                <a:effectLst/>
                <a:latin typeface="Frutiger"/>
              </a:rPr>
              <a:t>, Mont L, </a:t>
            </a:r>
            <a:r>
              <a:rPr lang="it-IT" sz="1800" b="1" dirty="0" err="1">
                <a:effectLst/>
                <a:latin typeface="Frutiger"/>
              </a:rPr>
              <a:t>Smeets</a:t>
            </a:r>
            <a:r>
              <a:rPr lang="it-IT" sz="1800" b="1" dirty="0">
                <a:effectLst/>
                <a:latin typeface="Frutiger"/>
              </a:rPr>
              <a:t> </a:t>
            </a:r>
            <a:r>
              <a:rPr lang="it-IT" sz="1800" b="1" dirty="0" err="1">
                <a:effectLst/>
                <a:latin typeface="Frutiger"/>
              </a:rPr>
              <a:t>J</a:t>
            </a:r>
            <a:r>
              <a:rPr lang="it-IT" sz="1800" b="1" dirty="0">
                <a:effectLst/>
                <a:latin typeface="Frutiger"/>
              </a:rPr>
              <a:t>, </a:t>
            </a:r>
            <a:r>
              <a:rPr lang="it-IT" sz="1800" b="1" dirty="0" err="1">
                <a:effectLst/>
                <a:latin typeface="Frutiger"/>
              </a:rPr>
              <a:t>Andries</a:t>
            </a:r>
            <a:r>
              <a:rPr lang="it-IT" sz="1800" b="1" dirty="0">
                <a:effectLst/>
                <a:latin typeface="Frutiger"/>
              </a:rPr>
              <a:t> EW. A new </a:t>
            </a:r>
            <a:r>
              <a:rPr lang="it-IT" sz="1800" b="1" dirty="0" err="1">
                <a:effectLst/>
                <a:latin typeface="Frutiger"/>
              </a:rPr>
              <a:t>approach</a:t>
            </a:r>
            <a:r>
              <a:rPr lang="it-IT" sz="1800" b="1" dirty="0">
                <a:effectLst/>
                <a:latin typeface="Frutiger"/>
              </a:rPr>
              <a:t> to the </a:t>
            </a:r>
            <a:r>
              <a:rPr lang="it-IT" sz="1800" b="1" dirty="0" err="1">
                <a:effectLst/>
                <a:latin typeface="Frutiger"/>
              </a:rPr>
              <a:t>differential</a:t>
            </a:r>
            <a:r>
              <a:rPr lang="it-IT" sz="1800" b="1" dirty="0">
                <a:effectLst/>
                <a:latin typeface="Frutiger"/>
              </a:rPr>
              <a:t> </a:t>
            </a:r>
            <a:r>
              <a:rPr lang="it-IT" sz="1800" b="1" dirty="0" err="1">
                <a:effectLst/>
                <a:latin typeface="Frutiger"/>
              </a:rPr>
              <a:t>diagnosis</a:t>
            </a:r>
            <a:r>
              <a:rPr lang="it-IT" sz="1800" b="1" dirty="0">
                <a:effectLst/>
                <a:latin typeface="Frutiger"/>
              </a:rPr>
              <a:t> of a regular </a:t>
            </a:r>
            <a:r>
              <a:rPr lang="it-IT" sz="1800" b="1" dirty="0" err="1">
                <a:effectLst/>
                <a:latin typeface="Frutiger"/>
              </a:rPr>
              <a:t>tachycar</a:t>
            </a:r>
            <a:r>
              <a:rPr lang="it-IT" sz="1800" b="1" dirty="0">
                <a:effectLst/>
                <a:latin typeface="Frutiger"/>
              </a:rPr>
              <a:t>- dia with a wide QRS </a:t>
            </a:r>
            <a:r>
              <a:rPr lang="it-IT" sz="1800" b="1" dirty="0" err="1">
                <a:effectLst/>
                <a:latin typeface="Frutiger"/>
              </a:rPr>
              <a:t>complex</a:t>
            </a:r>
            <a:r>
              <a:rPr lang="it-IT" sz="1800" b="1" dirty="0">
                <a:effectLst/>
                <a:latin typeface="Frutiger"/>
              </a:rPr>
              <a:t>. </a:t>
            </a:r>
            <a:r>
              <a:rPr lang="it-IT" sz="1800" b="1" dirty="0" err="1">
                <a:effectLst/>
                <a:latin typeface="Frutiger"/>
              </a:rPr>
              <a:t>Circulation</a:t>
            </a:r>
            <a:r>
              <a:rPr lang="it-IT" sz="1800" b="1" dirty="0">
                <a:effectLst/>
                <a:latin typeface="Frutiger"/>
              </a:rPr>
              <a:t> 1991; 83: 1649-59. </a:t>
            </a:r>
          </a:p>
          <a:p>
            <a:pPr marL="0" indent="0" algn="just">
              <a:buNone/>
            </a:pPr>
            <a:endParaRPr lang="it-IT" dirty="0"/>
          </a:p>
          <a:p>
            <a:pPr marL="0" indent="0" algn="just">
              <a:buNone/>
            </a:pPr>
            <a:r>
              <a:rPr lang="it-IT" dirty="0"/>
              <a:t>- </a:t>
            </a:r>
            <a:r>
              <a:rPr lang="it-IT" sz="1800" b="1" dirty="0" err="1">
                <a:effectLst/>
                <a:latin typeface="Frutiger"/>
              </a:rPr>
              <a:t>Kindwall</a:t>
            </a:r>
            <a:r>
              <a:rPr lang="it-IT" sz="1800" b="1" dirty="0">
                <a:effectLst/>
                <a:latin typeface="Frutiger"/>
              </a:rPr>
              <a:t> KE, Brown </a:t>
            </a:r>
            <a:r>
              <a:rPr lang="it-IT" sz="1800" b="1" dirty="0" err="1">
                <a:effectLst/>
                <a:latin typeface="Frutiger"/>
              </a:rPr>
              <a:t>J</a:t>
            </a:r>
            <a:r>
              <a:rPr lang="it-IT" sz="1800" b="1" dirty="0">
                <a:effectLst/>
                <a:latin typeface="Frutiger"/>
              </a:rPr>
              <a:t>, Josephson ME. </a:t>
            </a:r>
            <a:r>
              <a:rPr lang="it-IT" sz="1800" b="1" dirty="0" err="1">
                <a:effectLst/>
                <a:latin typeface="Frutiger"/>
              </a:rPr>
              <a:t>Electrocardiographic</a:t>
            </a:r>
            <a:r>
              <a:rPr lang="it-IT" sz="1800" b="1" dirty="0">
                <a:effectLst/>
                <a:latin typeface="Frutiger"/>
              </a:rPr>
              <a:t> </a:t>
            </a:r>
            <a:r>
              <a:rPr lang="it-IT" sz="1800" b="1" dirty="0" err="1">
                <a:effectLst/>
                <a:latin typeface="Frutiger"/>
              </a:rPr>
              <a:t>criteria</a:t>
            </a:r>
            <a:r>
              <a:rPr lang="it-IT" sz="1800" b="1" dirty="0">
                <a:effectLst/>
                <a:latin typeface="Frutiger"/>
              </a:rPr>
              <a:t> for </a:t>
            </a:r>
            <a:r>
              <a:rPr lang="it-IT" sz="1800" b="1" dirty="0" err="1">
                <a:effectLst/>
                <a:latin typeface="Frutiger"/>
              </a:rPr>
              <a:t>ventricular</a:t>
            </a:r>
            <a:r>
              <a:rPr lang="it-IT" sz="1800" b="1" dirty="0">
                <a:effectLst/>
                <a:latin typeface="Frutiger"/>
              </a:rPr>
              <a:t> </a:t>
            </a:r>
            <a:r>
              <a:rPr lang="it-IT" sz="1800" b="1" dirty="0" err="1">
                <a:effectLst/>
                <a:latin typeface="Frutiger"/>
              </a:rPr>
              <a:t>tachycardia</a:t>
            </a:r>
            <a:r>
              <a:rPr lang="it-IT" sz="1800" b="1" dirty="0">
                <a:effectLst/>
                <a:latin typeface="Frutiger"/>
              </a:rPr>
              <a:t> in wide </a:t>
            </a:r>
            <a:r>
              <a:rPr lang="it-IT" sz="1800" b="1" dirty="0" err="1">
                <a:effectLst/>
                <a:latin typeface="Frutiger"/>
              </a:rPr>
              <a:t>complex</a:t>
            </a:r>
            <a:r>
              <a:rPr lang="it-IT" sz="1800" b="1" dirty="0">
                <a:effectLst/>
                <a:latin typeface="Frutiger"/>
              </a:rPr>
              <a:t> </a:t>
            </a:r>
            <a:r>
              <a:rPr lang="it-IT" sz="1800" b="1" dirty="0" err="1">
                <a:effectLst/>
                <a:latin typeface="Frutiger"/>
              </a:rPr>
              <a:t>left</a:t>
            </a:r>
            <a:r>
              <a:rPr lang="it-IT" sz="1800" b="1" dirty="0">
                <a:effectLst/>
                <a:latin typeface="Frutiger"/>
              </a:rPr>
              <a:t> </a:t>
            </a:r>
            <a:r>
              <a:rPr lang="it-IT" sz="1800" b="1" dirty="0" err="1">
                <a:effectLst/>
                <a:latin typeface="Frutiger"/>
              </a:rPr>
              <a:t>bun</a:t>
            </a:r>
            <a:r>
              <a:rPr lang="it-IT" sz="1800" b="1" dirty="0">
                <a:effectLst/>
                <a:latin typeface="Frutiger"/>
              </a:rPr>
              <a:t>- </a:t>
            </a:r>
            <a:r>
              <a:rPr lang="it-IT" sz="1800" b="1" dirty="0" err="1">
                <a:effectLst/>
                <a:latin typeface="Frutiger"/>
              </a:rPr>
              <a:t>dle</a:t>
            </a:r>
            <a:r>
              <a:rPr lang="it-IT" sz="1800" b="1" dirty="0">
                <a:effectLst/>
                <a:latin typeface="Frutiger"/>
              </a:rPr>
              <a:t> </a:t>
            </a:r>
            <a:r>
              <a:rPr lang="it-IT" sz="1800" b="1" dirty="0" err="1">
                <a:effectLst/>
                <a:latin typeface="Frutiger"/>
              </a:rPr>
              <a:t>branch</a:t>
            </a:r>
            <a:r>
              <a:rPr lang="it-IT" sz="1800" b="1" dirty="0">
                <a:effectLst/>
                <a:latin typeface="Frutiger"/>
              </a:rPr>
              <a:t> </a:t>
            </a:r>
            <a:r>
              <a:rPr lang="it-IT" sz="1800" b="1" dirty="0" err="1">
                <a:effectLst/>
                <a:latin typeface="Frutiger"/>
              </a:rPr>
              <a:t>block</a:t>
            </a:r>
            <a:r>
              <a:rPr lang="it-IT" sz="1800" b="1" dirty="0">
                <a:effectLst/>
                <a:latin typeface="Frutiger"/>
              </a:rPr>
              <a:t> </a:t>
            </a:r>
            <a:r>
              <a:rPr lang="it-IT" sz="1800" b="1" dirty="0" err="1">
                <a:effectLst/>
                <a:latin typeface="Frutiger"/>
              </a:rPr>
              <a:t>morphology</a:t>
            </a:r>
            <a:r>
              <a:rPr lang="it-IT" sz="1800" b="1" dirty="0">
                <a:effectLst/>
                <a:latin typeface="Frutiger"/>
              </a:rPr>
              <a:t> </a:t>
            </a:r>
            <a:r>
              <a:rPr lang="it-IT" sz="1800" b="1" dirty="0" err="1">
                <a:effectLst/>
                <a:latin typeface="Frutiger"/>
              </a:rPr>
              <a:t>tachycardias</a:t>
            </a:r>
            <a:r>
              <a:rPr lang="it-IT" sz="1800" b="1" dirty="0">
                <a:effectLst/>
                <a:latin typeface="Frutiger"/>
              </a:rPr>
              <a:t>. </a:t>
            </a:r>
            <a:r>
              <a:rPr lang="it-IT" sz="1800" b="1" dirty="0" err="1">
                <a:effectLst/>
                <a:latin typeface="Frutiger"/>
              </a:rPr>
              <a:t>Am</a:t>
            </a:r>
            <a:r>
              <a:rPr lang="it-IT" sz="1800" b="1" dirty="0">
                <a:effectLst/>
                <a:latin typeface="Frutiger"/>
              </a:rPr>
              <a:t> </a:t>
            </a:r>
            <a:r>
              <a:rPr lang="it-IT" sz="1800" b="1" dirty="0" err="1">
                <a:effectLst/>
                <a:latin typeface="Frutiger"/>
              </a:rPr>
              <a:t>J</a:t>
            </a:r>
            <a:r>
              <a:rPr lang="it-IT" sz="1800" b="1" dirty="0">
                <a:effectLst/>
                <a:latin typeface="Frutiger"/>
              </a:rPr>
              <a:t> </a:t>
            </a:r>
            <a:r>
              <a:rPr lang="it-IT" sz="1800" b="1" dirty="0" err="1">
                <a:effectLst/>
                <a:latin typeface="Frutiger"/>
              </a:rPr>
              <a:t>Cardiol</a:t>
            </a:r>
            <a:r>
              <a:rPr lang="it-IT" sz="1800" b="1" dirty="0">
                <a:effectLst/>
                <a:latin typeface="Frutiger"/>
              </a:rPr>
              <a:t> 1988; 61: 1279-83</a:t>
            </a:r>
            <a:r>
              <a:rPr lang="it-IT" sz="1800" dirty="0">
                <a:effectLst/>
                <a:latin typeface="Frutiger"/>
              </a:rPr>
              <a:t>. </a:t>
            </a:r>
          </a:p>
          <a:p>
            <a:pPr marL="0" indent="0" algn="just">
              <a:buNone/>
            </a:pPr>
            <a:endParaRPr lang="it-IT" dirty="0"/>
          </a:p>
          <a:p>
            <a:pPr marL="0" indent="0" algn="just">
              <a:buNone/>
            </a:pPr>
            <a:r>
              <a:rPr lang="it-IT" dirty="0"/>
              <a:t>- </a:t>
            </a:r>
            <a:r>
              <a:rPr lang="it-IT" sz="1800" b="1" dirty="0">
                <a:latin typeface="Frutiger"/>
              </a:rPr>
              <a:t>Oreto G, Luzza </a:t>
            </a:r>
            <a:r>
              <a:rPr lang="it-IT" sz="1800" b="1" dirty="0" err="1">
                <a:latin typeface="Frutiger"/>
              </a:rPr>
              <a:t>F</a:t>
            </a:r>
            <a:r>
              <a:rPr lang="it-IT" sz="1800" b="1" dirty="0">
                <a:latin typeface="Frutiger"/>
              </a:rPr>
              <a:t>, </a:t>
            </a:r>
            <a:r>
              <a:rPr lang="it-IT" sz="1800" b="1" dirty="0" err="1">
                <a:latin typeface="Frutiger"/>
              </a:rPr>
              <a:t>Satullo</a:t>
            </a:r>
            <a:r>
              <a:rPr lang="it-IT" sz="1800" b="1" dirty="0">
                <a:latin typeface="Frutiger"/>
              </a:rPr>
              <a:t> G, Donato A, Carbone V, Calabrò MP. Tachicardia a QRS larghi: un problema antico e nuovo [Wide QRS </a:t>
            </a:r>
            <a:r>
              <a:rPr lang="it-IT" sz="1800" b="1" dirty="0" err="1">
                <a:latin typeface="Frutiger"/>
              </a:rPr>
              <a:t>complex</a:t>
            </a:r>
            <a:r>
              <a:rPr lang="it-IT" sz="1800" b="1" dirty="0">
                <a:latin typeface="Frutiger"/>
              </a:rPr>
              <a:t> </a:t>
            </a:r>
            <a:r>
              <a:rPr lang="it-IT" sz="1800" b="1" dirty="0" err="1">
                <a:latin typeface="Frutiger"/>
              </a:rPr>
              <a:t>tachycardia</a:t>
            </a:r>
            <a:r>
              <a:rPr lang="it-IT" sz="1800" b="1" dirty="0">
                <a:latin typeface="Frutiger"/>
              </a:rPr>
              <a:t>: an </a:t>
            </a:r>
            <a:r>
              <a:rPr lang="it-IT" sz="1800" b="1" dirty="0" err="1">
                <a:latin typeface="Frutiger"/>
              </a:rPr>
              <a:t>old</a:t>
            </a:r>
            <a:r>
              <a:rPr lang="it-IT" sz="1800" b="1" dirty="0">
                <a:latin typeface="Frutiger"/>
              </a:rPr>
              <a:t> and new </a:t>
            </a:r>
            <a:r>
              <a:rPr lang="it-IT" sz="1800" b="1" dirty="0" err="1">
                <a:latin typeface="Frutiger"/>
              </a:rPr>
              <a:t>problem</a:t>
            </a:r>
            <a:r>
              <a:rPr lang="it-IT" sz="1800" b="1" dirty="0">
                <a:latin typeface="Frutiger"/>
              </a:rPr>
              <a:t>]. G </a:t>
            </a:r>
            <a:r>
              <a:rPr lang="it-IT" sz="1800" b="1" dirty="0" err="1">
                <a:latin typeface="Frutiger"/>
              </a:rPr>
              <a:t>Ital</a:t>
            </a:r>
            <a:r>
              <a:rPr lang="it-IT" sz="1800" b="1" dirty="0">
                <a:latin typeface="Frutiger"/>
              </a:rPr>
              <a:t> </a:t>
            </a:r>
            <a:r>
              <a:rPr lang="it-IT" sz="1800" b="1" dirty="0" err="1">
                <a:latin typeface="Frutiger"/>
              </a:rPr>
              <a:t>Cardiol</a:t>
            </a:r>
            <a:r>
              <a:rPr lang="it-IT" sz="1800" b="1" dirty="0">
                <a:latin typeface="Frutiger"/>
              </a:rPr>
              <a:t> (Rome). 2009;10(9):580-595.</a:t>
            </a:r>
          </a:p>
        </p:txBody>
      </p:sp>
    </p:spTree>
    <p:extLst>
      <p:ext uri="{BB962C8B-B14F-4D97-AF65-F5344CB8AC3E}">
        <p14:creationId xmlns:p14="http://schemas.microsoft.com/office/powerpoint/2010/main" val="1529712921"/>
      </p:ext>
    </p:extLst>
  </p:cSld>
  <p:clrMapOvr>
    <a:masterClrMapping/>
  </p:clrMapOvr>
</p:sld>
</file>

<file path=ppt/theme/theme1.xml><?xml version="1.0" encoding="utf-8"?>
<a:theme xmlns:a="http://schemas.openxmlformats.org/drawingml/2006/main" name="Tema de l'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7613</TotalTime>
  <Words>454</Words>
  <Application>Microsoft Macintosh PowerPoint</Application>
  <PresentationFormat>Presentazione su schermo (4:3)</PresentationFormat>
  <Paragraphs>34</Paragraphs>
  <Slides>8</Slides>
  <Notes>2</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8</vt:i4>
      </vt:variant>
    </vt:vector>
  </HeadingPairs>
  <TitlesOfParts>
    <vt:vector size="12" baseType="lpstr">
      <vt:lpstr>Arial</vt:lpstr>
      <vt:lpstr>Calibri</vt:lpstr>
      <vt:lpstr>Frutiger</vt:lpstr>
      <vt:lpstr>Tema de l'Office</vt:lpstr>
      <vt:lpstr>Sopraventricolare o ventricolare: questo è il problema!</vt:lpstr>
      <vt:lpstr>Presentazione standard di PowerPoint</vt:lpstr>
      <vt:lpstr>Presentazione standard di PowerPoint</vt:lpstr>
      <vt:lpstr>Presentazione standard di PowerPoint</vt:lpstr>
      <vt:lpstr>Descrizione dell’ECG:</vt:lpstr>
      <vt:lpstr>Presentazione standard di PowerPoint</vt:lpstr>
      <vt:lpstr>Discussione</vt:lpstr>
      <vt:lpstr>Bibliografia</vt:lpstr>
    </vt:vector>
  </TitlesOfParts>
  <Company>Fujitsu UTELT2B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ECG 1</dc:title>
  <dc:creator>rvilluendas</dc:creator>
  <cp:lastModifiedBy>Gabriele Monasterio</cp:lastModifiedBy>
  <cp:revision>19</cp:revision>
  <dcterms:created xsi:type="dcterms:W3CDTF">2020-10-20T17:54:20Z</dcterms:created>
  <dcterms:modified xsi:type="dcterms:W3CDTF">2024-08-07T13:22:56Z</dcterms:modified>
</cp:coreProperties>
</file>